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33" r:id="rId2"/>
    <p:sldId id="334" r:id="rId3"/>
    <p:sldId id="338" r:id="rId4"/>
    <p:sldId id="355" r:id="rId5"/>
    <p:sldId id="356" r:id="rId6"/>
    <p:sldId id="336" r:id="rId7"/>
    <p:sldId id="393" r:id="rId8"/>
    <p:sldId id="394" r:id="rId9"/>
    <p:sldId id="422" r:id="rId10"/>
    <p:sldId id="429" r:id="rId11"/>
    <p:sldId id="485" r:id="rId12"/>
    <p:sldId id="425" r:id="rId13"/>
    <p:sldId id="470" r:id="rId14"/>
    <p:sldId id="426" r:id="rId15"/>
    <p:sldId id="427" r:id="rId16"/>
    <p:sldId id="428" r:id="rId17"/>
    <p:sldId id="433" r:id="rId18"/>
    <p:sldId id="434" r:id="rId19"/>
    <p:sldId id="435" r:id="rId20"/>
    <p:sldId id="436" r:id="rId21"/>
    <p:sldId id="437" r:id="rId22"/>
    <p:sldId id="395" r:id="rId23"/>
    <p:sldId id="417" r:id="rId24"/>
    <p:sldId id="418" r:id="rId25"/>
    <p:sldId id="419" r:id="rId26"/>
    <p:sldId id="420" r:id="rId27"/>
    <p:sldId id="439" r:id="rId28"/>
    <p:sldId id="443" r:id="rId29"/>
    <p:sldId id="445" r:id="rId30"/>
    <p:sldId id="449" r:id="rId31"/>
    <p:sldId id="423" r:id="rId32"/>
    <p:sldId id="431" r:id="rId33"/>
    <p:sldId id="432" r:id="rId34"/>
    <p:sldId id="484" r:id="rId35"/>
    <p:sldId id="447" r:id="rId36"/>
    <p:sldId id="472" r:id="rId37"/>
    <p:sldId id="416" r:id="rId38"/>
    <p:sldId id="412" r:id="rId39"/>
    <p:sldId id="413" r:id="rId40"/>
    <p:sldId id="414" r:id="rId41"/>
    <p:sldId id="450" r:id="rId42"/>
    <p:sldId id="451" r:id="rId43"/>
    <p:sldId id="452" r:id="rId44"/>
    <p:sldId id="474" r:id="rId45"/>
    <p:sldId id="475" r:id="rId46"/>
    <p:sldId id="476" r:id="rId47"/>
    <p:sldId id="456" r:id="rId48"/>
    <p:sldId id="457" r:id="rId49"/>
    <p:sldId id="458" r:id="rId50"/>
    <p:sldId id="459" r:id="rId51"/>
    <p:sldId id="407" r:id="rId52"/>
    <p:sldId id="460" r:id="rId53"/>
    <p:sldId id="479" r:id="rId54"/>
    <p:sldId id="480" r:id="rId55"/>
    <p:sldId id="477" r:id="rId56"/>
    <p:sldId id="478" r:id="rId57"/>
    <p:sldId id="461" r:id="rId58"/>
    <p:sldId id="463" r:id="rId59"/>
    <p:sldId id="467" r:id="rId60"/>
    <p:sldId id="464" r:id="rId61"/>
    <p:sldId id="465" r:id="rId62"/>
    <p:sldId id="466" r:id="rId63"/>
    <p:sldId id="481" r:id="rId64"/>
    <p:sldId id="482" r:id="rId65"/>
    <p:sldId id="462" r:id="rId66"/>
    <p:sldId id="469" r:id="rId67"/>
    <p:sldId id="468" r:id="rId68"/>
    <p:sldId id="3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C4A"/>
    <a:srgbClr val="7C7878"/>
    <a:srgbClr val="C00000"/>
    <a:srgbClr val="70AD47"/>
    <a:srgbClr val="FFCE00"/>
    <a:srgbClr val="41719C"/>
    <a:srgbClr val="73D0F4"/>
    <a:srgbClr val="FA6541"/>
    <a:srgbClr val="26C6DA"/>
    <a:srgbClr val="E3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5332" autoAdjust="0"/>
  </p:normalViewPr>
  <p:slideViewPr>
    <p:cSldViewPr snapToGrid="0">
      <p:cViewPr varScale="1">
        <p:scale>
          <a:sx n="72" d="100"/>
          <a:sy n="72" d="100"/>
        </p:scale>
        <p:origin x="5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6A032-33A5-484C-99D6-428E8D0551B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061F1-CFD0-499F-BA6C-57BB99B95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6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5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0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3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33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20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4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6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6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4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1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5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4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38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20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80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87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12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54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11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16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33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06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0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1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6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7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31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4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1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9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061F1-CFD0-499F-BA6C-57BB99B953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8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9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4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9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7F94-28C8-46E9-A259-26C3AB893C1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7454D-0F8D-43C4-A822-E1A13275E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slide" Target="slide34.xml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slide" Target="slide28.xml"/><Relationship Id="rId5" Type="http://schemas.openxmlformats.org/officeDocument/2006/relationships/image" Target="../media/image18.png"/><Relationship Id="rId10" Type="http://schemas.openxmlformats.org/officeDocument/2006/relationships/slide" Target="slide27.xml"/><Relationship Id="rId4" Type="http://schemas.openxmlformats.org/officeDocument/2006/relationships/slide" Target="slide9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slide" Target="slide34.xml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slide" Target="slide28.xml"/><Relationship Id="rId5" Type="http://schemas.openxmlformats.org/officeDocument/2006/relationships/image" Target="../media/image18.png"/><Relationship Id="rId10" Type="http://schemas.openxmlformats.org/officeDocument/2006/relationships/slide" Target="slide27.xml"/><Relationship Id="rId4" Type="http://schemas.openxmlformats.org/officeDocument/2006/relationships/slide" Target="slide9.xml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12.png"/><Relationship Id="rId3" Type="http://schemas.openxmlformats.org/officeDocument/2006/relationships/slide" Target="slide18.xml"/><Relationship Id="rId7" Type="http://schemas.openxmlformats.org/officeDocument/2006/relationships/image" Target="../media/image20.png"/><Relationship Id="rId12" Type="http://schemas.openxmlformats.org/officeDocument/2006/relationships/slide" Target="slide28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27.xml"/><Relationship Id="rId5" Type="http://schemas.openxmlformats.org/officeDocument/2006/relationships/image" Target="../media/image18.png"/><Relationship Id="rId10" Type="http://schemas.openxmlformats.org/officeDocument/2006/relationships/slide" Target="slide8.xml"/><Relationship Id="rId4" Type="http://schemas.openxmlformats.org/officeDocument/2006/relationships/slide" Target="slide10.xml"/><Relationship Id="rId9" Type="http://schemas.openxmlformats.org/officeDocument/2006/relationships/image" Target="../media/image11.png"/><Relationship Id="rId14" Type="http://schemas.openxmlformats.org/officeDocument/2006/relationships/slide" Target="slide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2.xml"/><Relationship Id="rId3" Type="http://schemas.openxmlformats.org/officeDocument/2006/relationships/slide" Target="slide18.xml"/><Relationship Id="rId7" Type="http://schemas.openxmlformats.org/officeDocument/2006/relationships/image" Target="../media/image20.png"/><Relationship Id="rId12" Type="http://schemas.openxmlformats.org/officeDocument/2006/relationships/slide" Target="slide40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11" Type="http://schemas.openxmlformats.org/officeDocument/2006/relationships/image" Target="../media/image12.png"/><Relationship Id="rId5" Type="http://schemas.openxmlformats.org/officeDocument/2006/relationships/image" Target="../media/image18.png"/><Relationship Id="rId10" Type="http://schemas.openxmlformats.org/officeDocument/2006/relationships/slide" Target="slide36.xml"/><Relationship Id="rId4" Type="http://schemas.openxmlformats.org/officeDocument/2006/relationships/slide" Target="slide10.xml"/><Relationship Id="rId9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12.png"/><Relationship Id="rId3" Type="http://schemas.openxmlformats.org/officeDocument/2006/relationships/slide" Target="slide18.xml"/><Relationship Id="rId7" Type="http://schemas.openxmlformats.org/officeDocument/2006/relationships/image" Target="../media/image21.png"/><Relationship Id="rId12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8.xml"/><Relationship Id="rId5" Type="http://schemas.openxmlformats.org/officeDocument/2006/relationships/slide" Target="slide39.xml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slide" Target="slide15.xml"/><Relationship Id="rId14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8.xml"/><Relationship Id="rId3" Type="http://schemas.openxmlformats.org/officeDocument/2006/relationships/slide" Target="slide18.xml"/><Relationship Id="rId7" Type="http://schemas.openxmlformats.org/officeDocument/2006/relationships/image" Target="../media/image21.png"/><Relationship Id="rId12" Type="http://schemas.openxmlformats.org/officeDocument/2006/relationships/image" Target="../media/image11.png"/><Relationship Id="rId2" Type="http://schemas.openxmlformats.org/officeDocument/2006/relationships/slide" Target="slide27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slide" Target="slide39.xml"/><Relationship Id="rId1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slide" Target="slide40.xml"/><Relationship Id="rId14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image" Target="../media/image12.png"/><Relationship Id="rId3" Type="http://schemas.openxmlformats.org/officeDocument/2006/relationships/slide" Target="slide10.xml"/><Relationship Id="rId7" Type="http://schemas.openxmlformats.org/officeDocument/2006/relationships/image" Target="../media/image24.png"/><Relationship Id="rId12" Type="http://schemas.openxmlformats.org/officeDocument/2006/relationships/slide" Target="slide2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27.xml"/><Relationship Id="rId5" Type="http://schemas.openxmlformats.org/officeDocument/2006/relationships/slide" Target="slide39.xml"/><Relationship Id="rId10" Type="http://schemas.openxmlformats.org/officeDocument/2006/relationships/slide" Target="slide8.xml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slide" Target="slide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6.xml"/><Relationship Id="rId7" Type="http://schemas.openxmlformats.org/officeDocument/2006/relationships/image" Target="../media/image11.png"/><Relationship Id="rId12" Type="http://schemas.openxmlformats.org/officeDocument/2006/relationships/slide" Target="slide2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image" Target="../media/image12.png"/><Relationship Id="rId5" Type="http://schemas.openxmlformats.org/officeDocument/2006/relationships/image" Target="../media/image25.png"/><Relationship Id="rId10" Type="http://schemas.openxmlformats.org/officeDocument/2006/relationships/slide" Target="slide28.xml"/><Relationship Id="rId4" Type="http://schemas.openxmlformats.org/officeDocument/2006/relationships/image" Target="../media/image18.png"/><Relationship Id="rId9" Type="http://schemas.openxmlformats.org/officeDocument/2006/relationships/slide" Target="slide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7.xml"/><Relationship Id="rId3" Type="http://schemas.openxmlformats.org/officeDocument/2006/relationships/slide" Target="slide34.xml"/><Relationship Id="rId7" Type="http://schemas.openxmlformats.org/officeDocument/2006/relationships/image" Target="../media/image11.png"/><Relationship Id="rId12" Type="http://schemas.openxmlformats.org/officeDocument/2006/relationships/slide" Target="slide8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40.xml"/><Relationship Id="rId5" Type="http://schemas.openxmlformats.org/officeDocument/2006/relationships/image" Target="../media/image18.png"/><Relationship Id="rId15" Type="http://schemas.openxmlformats.org/officeDocument/2006/relationships/slide" Target="slide29.xml"/><Relationship Id="rId10" Type="http://schemas.openxmlformats.org/officeDocument/2006/relationships/image" Target="../media/image12.png"/><Relationship Id="rId4" Type="http://schemas.openxmlformats.org/officeDocument/2006/relationships/slide" Target="slide17.xml"/><Relationship Id="rId9" Type="http://schemas.openxmlformats.org/officeDocument/2006/relationships/slide" Target="slide36.xml"/><Relationship Id="rId14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8.xml"/><Relationship Id="rId7" Type="http://schemas.openxmlformats.org/officeDocument/2006/relationships/image" Target="../media/image11.png"/><Relationship Id="rId12" Type="http://schemas.openxmlformats.org/officeDocument/2006/relationships/slide" Target="slide29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image" Target="../media/image12.png"/><Relationship Id="rId5" Type="http://schemas.openxmlformats.org/officeDocument/2006/relationships/image" Target="../media/image25.png"/><Relationship Id="rId10" Type="http://schemas.openxmlformats.org/officeDocument/2006/relationships/slide" Target="slide28.xml"/><Relationship Id="rId4" Type="http://schemas.openxmlformats.org/officeDocument/2006/relationships/image" Target="../media/image18.png"/><Relationship Id="rId9" Type="http://schemas.openxmlformats.org/officeDocument/2006/relationships/slide" Target="slide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microsoft.com/office/2007/relationships/hdphoto" Target="../media/hdphoto1.wdp"/><Relationship Id="rId7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8.xml"/><Relationship Id="rId3" Type="http://schemas.openxmlformats.org/officeDocument/2006/relationships/slide" Target="slide34.xml"/><Relationship Id="rId7" Type="http://schemas.openxmlformats.org/officeDocument/2006/relationships/slide" Target="slide19.xml"/><Relationship Id="rId12" Type="http://schemas.openxmlformats.org/officeDocument/2006/relationships/slide" Target="slide27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8.xml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slide" Target="slide29.xml"/><Relationship Id="rId9" Type="http://schemas.openxmlformats.org/officeDocument/2006/relationships/slide" Target="slide40.xml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35.xml"/><Relationship Id="rId3" Type="http://schemas.openxmlformats.org/officeDocument/2006/relationships/slide" Target="slide34.xml"/><Relationship Id="rId7" Type="http://schemas.openxmlformats.org/officeDocument/2006/relationships/image" Target="../media/image11.png"/><Relationship Id="rId12" Type="http://schemas.openxmlformats.org/officeDocument/2006/relationships/slide" Target="slide20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slide" Target="slide40.xml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slide" Target="slide29.xml"/><Relationship Id="rId9" Type="http://schemas.openxmlformats.org/officeDocument/2006/relationships/slide" Target="slide3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40.xml"/><Relationship Id="rId7" Type="http://schemas.openxmlformats.org/officeDocument/2006/relationships/slide" Target="slide2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40.xml"/><Relationship Id="rId7" Type="http://schemas.openxmlformats.org/officeDocument/2006/relationships/slide" Target="slide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5" Type="http://schemas.openxmlformats.org/officeDocument/2006/relationships/image" Target="../media/image27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7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8.xml"/><Relationship Id="rId2" Type="http://schemas.openxmlformats.org/officeDocument/2006/relationships/notesSlide" Target="../notesSlides/notesSlide6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9.xml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slide" Target="slide28.xml"/><Relationship Id="rId5" Type="http://schemas.openxmlformats.org/officeDocument/2006/relationships/image" Target="../media/image30.png"/><Relationship Id="rId10" Type="http://schemas.openxmlformats.org/officeDocument/2006/relationships/slide" Target="slide27.xml"/><Relationship Id="rId4" Type="http://schemas.openxmlformats.org/officeDocument/2006/relationships/image" Target="../media/image29.png"/><Relationship Id="rId9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slide" Target="slide28.xml"/><Relationship Id="rId4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slide" Target="slide28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slide" Target="slide28.xml"/><Relationship Id="rId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hdphoto" Target="../media/hdphoto2.wdp"/><Relationship Id="rId7" Type="http://schemas.openxmlformats.org/officeDocument/2006/relationships/slide" Target="slid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image" Target="../media/image12.png"/><Relationship Id="rId4" Type="http://schemas.openxmlformats.org/officeDocument/2006/relationships/slide" Target="slide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18.png"/><Relationship Id="rId7" Type="http://schemas.openxmlformats.org/officeDocument/2006/relationships/slide" Target="slide27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11.png"/><Relationship Id="rId10" Type="http://schemas.openxmlformats.org/officeDocument/2006/relationships/slide" Target="slide29.xml"/><Relationship Id="rId4" Type="http://schemas.openxmlformats.org/officeDocument/2006/relationships/slide" Target="slide40.xml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47.xml"/><Relationship Id="rId7" Type="http://schemas.openxmlformats.org/officeDocument/2006/relationships/slide" Target="slide28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5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image" Target="../media/image12.png"/><Relationship Id="rId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28.xml"/><Relationship Id="rId3" Type="http://schemas.openxmlformats.org/officeDocument/2006/relationships/image" Target="../media/image13.png"/><Relationship Id="rId7" Type="http://schemas.openxmlformats.org/officeDocument/2006/relationships/slide" Target="slide43.xml"/><Relationship Id="rId12" Type="http://schemas.openxmlformats.org/officeDocument/2006/relationships/slide" Target="slide2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slide" Target="slide8.xml"/><Relationship Id="rId5" Type="http://schemas.openxmlformats.org/officeDocument/2006/relationships/image" Target="../media/image15.png"/><Relationship Id="rId15" Type="http://schemas.openxmlformats.org/officeDocument/2006/relationships/slide" Target="slide29.xml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44.xml"/><Relationship Id="rId3" Type="http://schemas.openxmlformats.org/officeDocument/2006/relationships/slide" Target="slide37.xml"/><Relationship Id="rId7" Type="http://schemas.openxmlformats.org/officeDocument/2006/relationships/slide" Target="slide42.xml"/><Relationship Id="rId12" Type="http://schemas.openxmlformats.org/officeDocument/2006/relationships/slide" Target="slide3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35.xml"/><Relationship Id="rId5" Type="http://schemas.openxmlformats.org/officeDocument/2006/relationships/image" Target="../media/image14.png"/><Relationship Id="rId15" Type="http://schemas.openxmlformats.org/officeDocument/2006/relationships/slide" Target="slide45.xml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40.xml"/><Relationship Id="rId7" Type="http://schemas.openxmlformats.org/officeDocument/2006/relationships/slide" Target="slide4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image" Target="../media/image11.png"/><Relationship Id="rId9" Type="http://schemas.openxmlformats.org/officeDocument/2006/relationships/slide" Target="slide4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40.xml"/><Relationship Id="rId7" Type="http://schemas.openxmlformats.org/officeDocument/2006/relationships/slide" Target="slide3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45.xml"/><Relationship Id="rId5" Type="http://schemas.openxmlformats.org/officeDocument/2006/relationships/image" Target="../media/image27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40.xml"/><Relationship Id="rId7" Type="http://schemas.openxmlformats.org/officeDocument/2006/relationships/slide" Target="slide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image" Target="../media/image11.png"/><Relationship Id="rId10" Type="http://schemas.openxmlformats.org/officeDocument/2006/relationships/slide" Target="slide45.xml"/><Relationship Id="rId4" Type="http://schemas.openxmlformats.org/officeDocument/2006/relationships/slide" Target="slide4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11.png"/><Relationship Id="rId7" Type="http://schemas.openxmlformats.org/officeDocument/2006/relationships/slide" Target="slide4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slide" Target="slide46.xml"/><Relationship Id="rId5" Type="http://schemas.openxmlformats.org/officeDocument/2006/relationships/slide" Target="slide36.xml"/><Relationship Id="rId10" Type="http://schemas.openxmlformats.org/officeDocument/2006/relationships/slide" Target="slide39.xml"/><Relationship Id="rId4" Type="http://schemas.openxmlformats.org/officeDocument/2006/relationships/slide" Target="slide16.xml"/><Relationship Id="rId9" Type="http://schemas.openxmlformats.org/officeDocument/2006/relationships/slide" Target="slide4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11.png"/><Relationship Id="rId7" Type="http://schemas.openxmlformats.org/officeDocument/2006/relationships/slide" Target="slide4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slide" Target="slide46.xml"/><Relationship Id="rId5" Type="http://schemas.openxmlformats.org/officeDocument/2006/relationships/slide" Target="slide36.xml"/><Relationship Id="rId10" Type="http://schemas.openxmlformats.org/officeDocument/2006/relationships/slide" Target="slide39.xml"/><Relationship Id="rId4" Type="http://schemas.openxmlformats.org/officeDocument/2006/relationships/slide" Target="slide16.xml"/><Relationship Id="rId9" Type="http://schemas.openxmlformats.org/officeDocument/2006/relationships/slide" Target="slide4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35.xml"/><Relationship Id="rId2" Type="http://schemas.openxmlformats.org/officeDocument/2006/relationships/notesSlide" Target="../notesSlides/notesSlide15.xml"/><Relationship Id="rId16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35.xml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slide" Target="slide4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5" Type="http://schemas.openxmlformats.org/officeDocument/2006/relationships/slide" Target="slide45.xml"/><Relationship Id="rId10" Type="http://schemas.openxmlformats.org/officeDocument/2006/relationships/slide" Target="slide36.xml"/><Relationship Id="rId4" Type="http://schemas.openxmlformats.org/officeDocument/2006/relationships/image" Target="../media/image29.png"/><Relationship Id="rId9" Type="http://schemas.openxmlformats.org/officeDocument/2006/relationships/slide" Target="slide16.xml"/><Relationship Id="rId14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13" Type="http://schemas.openxmlformats.org/officeDocument/2006/relationships/slide" Target="slide35.xml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17" Type="http://schemas.openxmlformats.org/officeDocument/2006/relationships/slide" Target="slide45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36.png"/><Relationship Id="rId15" Type="http://schemas.openxmlformats.org/officeDocument/2006/relationships/slide" Target="slide44.xml"/><Relationship Id="rId10" Type="http://schemas.openxmlformats.org/officeDocument/2006/relationships/slide" Target="slide4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slide" Target="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7" Type="http://schemas.openxmlformats.org/officeDocument/2006/relationships/slide" Target="slide4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slide" Target="slide44.xml"/><Relationship Id="rId4" Type="http://schemas.openxmlformats.org/officeDocument/2006/relationships/slide" Target="slide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44.xml"/><Relationship Id="rId3" Type="http://schemas.openxmlformats.org/officeDocument/2006/relationships/slide" Target="slide37.xml"/><Relationship Id="rId7" Type="http://schemas.openxmlformats.org/officeDocument/2006/relationships/slide" Target="slide42.xml"/><Relationship Id="rId12" Type="http://schemas.openxmlformats.org/officeDocument/2006/relationships/slide" Target="slide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35.xml"/><Relationship Id="rId5" Type="http://schemas.openxmlformats.org/officeDocument/2006/relationships/image" Target="../media/image14.png"/><Relationship Id="rId15" Type="http://schemas.openxmlformats.org/officeDocument/2006/relationships/slide" Target="slide45.xml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13" Type="http://schemas.openxmlformats.org/officeDocument/2006/relationships/slide" Target="slide53.xml"/><Relationship Id="rId3" Type="http://schemas.openxmlformats.org/officeDocument/2006/relationships/image" Target="../media/image11.png"/><Relationship Id="rId7" Type="http://schemas.openxmlformats.org/officeDocument/2006/relationships/slide" Target="slide56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slide" Target="slide55.xml"/><Relationship Id="rId15" Type="http://schemas.openxmlformats.org/officeDocument/2006/relationships/slide" Target="slide51.xml"/><Relationship Id="rId10" Type="http://schemas.openxmlformats.org/officeDocument/2006/relationships/image" Target="../media/image13.png"/><Relationship Id="rId4" Type="http://schemas.openxmlformats.org/officeDocument/2006/relationships/slide" Target="slide16.xml"/><Relationship Id="rId9" Type="http://schemas.openxmlformats.org/officeDocument/2006/relationships/slide" Target="slide48.xml"/><Relationship Id="rId1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0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5" Type="http://schemas.openxmlformats.org/officeDocument/2006/relationships/slide" Target="slide16.xml"/><Relationship Id="rId4" Type="http://schemas.openxmlformats.org/officeDocument/2006/relationships/image" Target="../media/image11.png"/><Relationship Id="rId9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slide" Target="slide40.xml"/><Relationship Id="rId7" Type="http://schemas.openxmlformats.org/officeDocument/2006/relationships/slide" Target="slid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47.xml"/><Relationship Id="rId5" Type="http://schemas.openxmlformats.org/officeDocument/2006/relationships/image" Target="../media/image27.png"/><Relationship Id="rId10" Type="http://schemas.openxmlformats.org/officeDocument/2006/relationships/slide" Target="slide56.xml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6.xml"/><Relationship Id="rId4" Type="http://schemas.openxmlformats.org/officeDocument/2006/relationships/image" Target="../media/image4.jpe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7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5.xml"/><Relationship Id="rId5" Type="http://schemas.openxmlformats.org/officeDocument/2006/relationships/slide" Target="slide16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4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7.xml"/><Relationship Id="rId11" Type="http://schemas.openxmlformats.org/officeDocument/2006/relationships/slide" Target="slide56.xml"/><Relationship Id="rId5" Type="http://schemas.openxmlformats.org/officeDocument/2006/relationships/slide" Target="slide52.xml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slide" Target="slide5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slide" Target="slide40.xml"/><Relationship Id="rId12" Type="http://schemas.openxmlformats.org/officeDocument/2006/relationships/slide" Target="slide5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slide" Target="slide51.xml"/><Relationship Id="rId5" Type="http://schemas.openxmlformats.org/officeDocument/2006/relationships/slide" Target="slide36.xml"/><Relationship Id="rId10" Type="http://schemas.openxmlformats.org/officeDocument/2006/relationships/slide" Target="slide54.xml"/><Relationship Id="rId4" Type="http://schemas.openxmlformats.org/officeDocument/2006/relationships/slide" Target="slide16.xml"/><Relationship Id="rId9" Type="http://schemas.openxmlformats.org/officeDocument/2006/relationships/slide" Target="slide5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55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16.xml"/><Relationship Id="rId2" Type="http://schemas.openxmlformats.org/officeDocument/2006/relationships/notesSlide" Target="../notesSlides/notesSlide25.xml"/><Relationship Id="rId16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slide" Target="slide56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5.xml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slide" Target="slide4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5" Type="http://schemas.openxmlformats.org/officeDocument/2006/relationships/slide" Target="slide47.xml"/><Relationship Id="rId10" Type="http://schemas.openxmlformats.org/officeDocument/2006/relationships/slide" Target="slide36.xml"/><Relationship Id="rId4" Type="http://schemas.openxmlformats.org/officeDocument/2006/relationships/image" Target="../media/image29.png"/><Relationship Id="rId9" Type="http://schemas.openxmlformats.org/officeDocument/2006/relationships/slide" Target="slide16.xml"/><Relationship Id="rId1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13" Type="http://schemas.openxmlformats.org/officeDocument/2006/relationships/slide" Target="slide16.xml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17" Type="http://schemas.openxmlformats.org/officeDocument/2006/relationships/slide" Target="slide47.xml"/><Relationship Id="rId2" Type="http://schemas.openxmlformats.org/officeDocument/2006/relationships/notesSlide" Target="../notesSlides/notesSlide27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36.png"/><Relationship Id="rId15" Type="http://schemas.openxmlformats.org/officeDocument/2006/relationships/image" Target="../media/image12.png"/><Relationship Id="rId10" Type="http://schemas.openxmlformats.org/officeDocument/2006/relationships/slide" Target="slide4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slide" Target="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slide" Target="slide4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image" Target="../media/image12.png"/><Relationship Id="rId4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55.xml"/><Relationship Id="rId3" Type="http://schemas.openxmlformats.org/officeDocument/2006/relationships/slide" Target="slide40.xml"/><Relationship Id="rId7" Type="http://schemas.openxmlformats.org/officeDocument/2006/relationships/slide" Target="slide43.xml"/><Relationship Id="rId12" Type="http://schemas.openxmlformats.org/officeDocument/2006/relationships/slide" Target="slide16.xml"/><Relationship Id="rId2" Type="http://schemas.openxmlformats.org/officeDocument/2006/relationships/notesSlide" Target="../notesSlides/notesSlide28.xml"/><Relationship Id="rId16" Type="http://schemas.openxmlformats.org/officeDocument/2006/relationships/slide" Target="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slide" Target="slide56.xml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slide" Target="slide53.xml"/><Relationship Id="rId1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slide" Target="slide58.xml"/><Relationship Id="rId12" Type="http://schemas.openxmlformats.org/officeDocument/2006/relationships/slide" Target="slide6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slide" Target="slide36.xml"/><Relationship Id="rId15" Type="http://schemas.openxmlformats.org/officeDocument/2006/relationships/image" Target="../media/image38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13.png"/><Relationship Id="rId14" Type="http://schemas.openxmlformats.org/officeDocument/2006/relationships/slide" Target="slide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13" Type="http://schemas.openxmlformats.org/officeDocument/2006/relationships/slide" Target="slide58.xml"/><Relationship Id="rId3" Type="http://schemas.openxmlformats.org/officeDocument/2006/relationships/image" Target="../media/image11.png"/><Relationship Id="rId7" Type="http://schemas.openxmlformats.org/officeDocument/2006/relationships/slide" Target="slide40.xml"/><Relationship Id="rId12" Type="http://schemas.openxmlformats.org/officeDocument/2006/relationships/slide" Target="slide6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slide" Target="slide36.xml"/><Relationship Id="rId10" Type="http://schemas.openxmlformats.org/officeDocument/2006/relationships/slide" Target="slide53.xml"/><Relationship Id="rId4" Type="http://schemas.openxmlformats.org/officeDocument/2006/relationships/slide" Target="slide16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slide" Target="slide40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slide" Target="slide16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40.xml"/><Relationship Id="rId7" Type="http://schemas.openxmlformats.org/officeDocument/2006/relationships/slide" Target="slide1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10" Type="http://schemas.openxmlformats.org/officeDocument/2006/relationships/slide" Target="slide58.xml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slide" Target="slide16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36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slide" Target="slide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5" Type="http://schemas.openxmlformats.org/officeDocument/2006/relationships/slide" Target="slide58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8.xml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slide" Target="slide4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0" Type="http://schemas.openxmlformats.org/officeDocument/2006/relationships/slide" Target="slide36.xml"/><Relationship Id="rId4" Type="http://schemas.openxmlformats.org/officeDocument/2006/relationships/image" Target="../media/image29.png"/><Relationship Id="rId9" Type="http://schemas.openxmlformats.org/officeDocument/2006/relationships/slide" Target="slide1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6.xml"/><Relationship Id="rId3" Type="http://schemas.openxmlformats.org/officeDocument/2006/relationships/slide" Target="slide40.xml"/><Relationship Id="rId7" Type="http://schemas.openxmlformats.org/officeDocument/2006/relationships/slide" Target="slide43.xml"/><Relationship Id="rId12" Type="http://schemas.openxmlformats.org/officeDocument/2006/relationships/slide" Target="slide16.xml"/><Relationship Id="rId2" Type="http://schemas.openxmlformats.org/officeDocument/2006/relationships/notesSlide" Target="../notesSlides/notesSlide36.xml"/><Relationship Id="rId16" Type="http://schemas.openxmlformats.org/officeDocument/2006/relationships/slide" Target="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slide" Target="slide53.xml"/><Relationship Id="rId14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6.xml"/><Relationship Id="rId3" Type="http://schemas.openxmlformats.org/officeDocument/2006/relationships/slide" Target="slide40.xml"/><Relationship Id="rId7" Type="http://schemas.openxmlformats.org/officeDocument/2006/relationships/slide" Target="slide43.xml"/><Relationship Id="rId12" Type="http://schemas.openxmlformats.org/officeDocument/2006/relationships/slide" Target="slide16.xml"/><Relationship Id="rId17" Type="http://schemas.openxmlformats.org/officeDocument/2006/relationships/slide" Target="slide1.xml"/><Relationship Id="rId2" Type="http://schemas.openxmlformats.org/officeDocument/2006/relationships/notesSlide" Target="../notesSlides/notesSlide37.xml"/><Relationship Id="rId16" Type="http://schemas.openxmlformats.org/officeDocument/2006/relationships/slide" Target="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slide" Target="slide58.xml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slide" Target="slide53.xml"/><Relationship Id="rId1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slide" Target="slide36.xml"/><Relationship Id="rId4" Type="http://schemas.openxmlformats.org/officeDocument/2006/relationships/slide" Target="slide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8.xml"/><Relationship Id="rId7" Type="http://schemas.openxmlformats.org/officeDocument/2006/relationships/image" Target="../media/image10.png"/><Relationship Id="rId12" Type="http://schemas.openxmlformats.org/officeDocument/2006/relationships/slide" Target="slide4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slide" Target="slide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2.png"/><Relationship Id="rId3" Type="http://schemas.openxmlformats.org/officeDocument/2006/relationships/slide" Target="slide22.xml"/><Relationship Id="rId7" Type="http://schemas.openxmlformats.org/officeDocument/2006/relationships/slide" Target="slide17.xml"/><Relationship Id="rId12" Type="http://schemas.openxmlformats.org/officeDocument/2006/relationships/slide" Target="slide28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27.xml"/><Relationship Id="rId5" Type="http://schemas.openxmlformats.org/officeDocument/2006/relationships/image" Target="../media/image14.png"/><Relationship Id="rId15" Type="http://schemas.openxmlformats.org/officeDocument/2006/relationships/slide" Target="slide25.xml"/><Relationship Id="rId10" Type="http://schemas.openxmlformats.org/officeDocument/2006/relationships/slide" Target="slide8.xml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14" Type="http://schemas.openxmlformats.org/officeDocument/2006/relationships/slide" Target="slide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8.png"/><Relationship Id="rId7" Type="http://schemas.openxmlformats.org/officeDocument/2006/relationships/slide" Target="slide8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29.xml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slide" Target="slide40.xml"/><Relationship Id="rId9" Type="http://schemas.openxmlformats.org/officeDocument/2006/relationships/slide" Target="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ONOZUKURI to Make People Happ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5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144" y="176563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1765637"/>
            <a:ext cx="1058136" cy="1058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15" name="Rounded Rectangle 14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9" name="Rectangle 18">
              <a:hlinkClick r:id="rId6" action="ppaction://hlinksldjump"/>
            </p:cNvPr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0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1369" y="222499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2424739" y="333689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030367" y="3286031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84536" y="22801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Light Condensed" panose="020B0502040204020203" pitchFamily="34" charset="0"/>
              </a:rPr>
              <a:t>Details of Change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673875" y="2766543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rot="10800000">
            <a:off x="10328671" y="2856865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835335" y="273525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669478" y="329094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8" name="Isosceles Triangle 147"/>
          <p:cNvSpPr/>
          <p:nvPr/>
        </p:nvSpPr>
        <p:spPr>
          <a:xfrm rot="10800000">
            <a:off x="5027999" y="3412229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14221" y="272649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226984" y="2720987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478699" y="321836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7655173" y="3286720"/>
            <a:ext cx="2841975" cy="369332"/>
            <a:chOff x="7672325" y="3661509"/>
            <a:chExt cx="2841975" cy="369329"/>
          </a:xfrm>
        </p:grpSpPr>
        <p:sp>
          <p:nvSpPr>
            <p:cNvPr id="207" name="Rectangle 20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Isosceles Triangle 207"/>
            <p:cNvSpPr/>
            <p:nvPr/>
          </p:nvSpPr>
          <p:spPr>
            <a:xfrm rot="10800000">
              <a:off x="10327124" y="3783120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833785" y="3661509"/>
              <a:ext cx="979755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6843204" y="3715735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7598115" y="3748812"/>
            <a:ext cx="2841975" cy="369332"/>
            <a:chOff x="7672325" y="3661509"/>
            <a:chExt cx="2841975" cy="369329"/>
          </a:xfrm>
        </p:grpSpPr>
        <p:sp>
          <p:nvSpPr>
            <p:cNvPr id="217" name="Rectangle 21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833785" y="3661509"/>
              <a:ext cx="979755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2378457" y="3918676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/>
          <p:cNvSpPr txBox="1"/>
          <p:nvPr/>
        </p:nvSpPr>
        <p:spPr>
          <a:xfrm>
            <a:off x="1341169" y="3858109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623195" y="38727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404961" y="455112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1211412" y="4484476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2649699" y="45051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684082" y="420871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7582897" y="429812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82897" y="465727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7582897" y="499482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8251625" y="429569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8251625" y="465485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8251625" y="499240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8942465" y="428853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8942465" y="4647691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8942465" y="498523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708800" y="429569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9708800" y="465485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9708800" y="499240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82897" y="538033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30339" y="4242183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835619" y="4607567"/>
            <a:ext cx="248744" cy="247703"/>
            <a:chOff x="6863497" y="5940498"/>
            <a:chExt cx="248744" cy="247703"/>
          </a:xfrm>
        </p:grpSpPr>
        <p:sp>
          <p:nvSpPr>
            <p:cNvPr id="249" name="Oval 24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8790167">
            <a:off x="8530645" y="4974247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77787" y="527885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Other</a:t>
            </a:r>
          </a:p>
        </p:txBody>
      </p:sp>
      <p:sp>
        <p:nvSpPr>
          <p:cNvPr id="252" name="Rectangle 251"/>
          <p:cNvSpPr/>
          <p:nvPr/>
        </p:nvSpPr>
        <p:spPr>
          <a:xfrm rot="18790167">
            <a:off x="7843607" y="4997200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 rot="18790167">
            <a:off x="9234083" y="4967020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 rot="18790167">
            <a:off x="9985417" y="4958452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8502991" y="4599115"/>
            <a:ext cx="248744" cy="247703"/>
            <a:chOff x="6863497" y="5940498"/>
            <a:chExt cx="248744" cy="247703"/>
          </a:xfrm>
        </p:grpSpPr>
        <p:sp>
          <p:nvSpPr>
            <p:cNvPr id="256" name="Oval 255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F</a:t>
              </a:r>
            </a:p>
          </p:txBody>
        </p:sp>
        <p:sp>
          <p:nvSpPr>
            <p:cNvPr id="257" name="Oval 256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9216267" y="4578203"/>
            <a:ext cx="248744" cy="247703"/>
            <a:chOff x="6863497" y="5940498"/>
            <a:chExt cx="248744" cy="247703"/>
          </a:xfrm>
        </p:grpSpPr>
        <p:sp>
          <p:nvSpPr>
            <p:cNvPr id="259" name="Oval 25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</a:t>
              </a:r>
            </a:p>
          </p:txBody>
        </p:sp>
        <p:sp>
          <p:nvSpPr>
            <p:cNvPr id="260" name="Oval 259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9962495" y="4581057"/>
            <a:ext cx="248744" cy="247703"/>
            <a:chOff x="6863497" y="5940498"/>
            <a:chExt cx="248744" cy="247703"/>
          </a:xfrm>
        </p:grpSpPr>
        <p:sp>
          <p:nvSpPr>
            <p:cNvPr id="262" name="Oval 261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263" name="Oval 262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Oval 263"/>
          <p:cNvSpPr/>
          <p:nvPr/>
        </p:nvSpPr>
        <p:spPr>
          <a:xfrm>
            <a:off x="8486156" y="4242183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265" name="Oval 264"/>
          <p:cNvSpPr/>
          <p:nvPr/>
        </p:nvSpPr>
        <p:spPr>
          <a:xfrm>
            <a:off x="9190500" y="4232602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266" name="Oval 265"/>
          <p:cNvSpPr/>
          <p:nvPr/>
        </p:nvSpPr>
        <p:spPr>
          <a:xfrm>
            <a:off x="9964177" y="4224242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803639" y="493103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489394" y="492264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F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9203135" y="4891634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9931804" y="4890619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8321583" y="5293772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(                             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95" name="TextBox 194">
            <a:hlinkClick r:id="rId6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81" name="Rectangle 219">
            <a:extLst>
              <a:ext uri="{FF2B5EF4-FFF2-40B4-BE49-F238E27FC236}">
                <a16:creationId xmlns:a16="http://schemas.microsoft.com/office/drawing/2014/main" id="{E12465B3-7527-4024-8B57-AAB9CE8EC718}"/>
              </a:ext>
            </a:extLst>
          </p:cNvPr>
          <p:cNvSpPr/>
          <p:nvPr/>
        </p:nvSpPr>
        <p:spPr>
          <a:xfrm>
            <a:off x="2435126" y="278014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53">
            <a:extLst>
              <a:ext uri="{FF2B5EF4-FFF2-40B4-BE49-F238E27FC236}">
                <a16:creationId xmlns:a16="http://schemas.microsoft.com/office/drawing/2014/main" id="{FD290330-BFC3-4CE9-A6AD-43F87EA0E78F}"/>
              </a:ext>
            </a:extLst>
          </p:cNvPr>
          <p:cNvSpPr txBox="1"/>
          <p:nvPr/>
        </p:nvSpPr>
        <p:spPr>
          <a:xfrm>
            <a:off x="2547549" y="276603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C7878"/>
                </a:solidFill>
                <a:latin typeface="Bahnschrift Light Condensed" panose="020B0502040204020203" pitchFamily="34" charset="0"/>
              </a:rPr>
              <a:t>HP5S</a:t>
            </a:r>
          </a:p>
        </p:txBody>
      </p:sp>
      <p:pic>
        <p:nvPicPr>
          <p:cNvPr id="197" name="รูปภาพ 196" descr="รูปภาพประกอบด้วย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CE3DDB-A9F1-4D06-A48C-C1FB9441A0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5" y="4263266"/>
            <a:ext cx="200779" cy="200779"/>
          </a:xfrm>
          <a:prstGeom prst="rect">
            <a:avLst/>
          </a:prstGeom>
        </p:spPr>
      </p:pic>
      <p:grpSp>
        <p:nvGrpSpPr>
          <p:cNvPr id="198" name="กลุ่ม 197">
            <a:extLst>
              <a:ext uri="{FF2B5EF4-FFF2-40B4-BE49-F238E27FC236}">
                <a16:creationId xmlns:a16="http://schemas.microsoft.com/office/drawing/2014/main" id="{277865B0-A7B8-4257-9022-F0C8CB5D9FA9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210" name="สี่เหลี่ยมผืนผ้า 209">
              <a:extLst>
                <a:ext uri="{FF2B5EF4-FFF2-40B4-BE49-F238E27FC236}">
                  <a16:creationId xmlns:a16="http://schemas.microsoft.com/office/drawing/2014/main" id="{BA8F1D8D-FB57-4CB5-A037-EBBBBC6F8B3D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สี่เหลี่ยมผืนผ้า 210">
              <a:extLst>
                <a:ext uri="{FF2B5EF4-FFF2-40B4-BE49-F238E27FC236}">
                  <a16:creationId xmlns:a16="http://schemas.microsoft.com/office/drawing/2014/main" id="{470A4F2B-0265-4D08-9609-0D4E948661BE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212" name="Group 192">
            <a:extLst>
              <a:ext uri="{FF2B5EF4-FFF2-40B4-BE49-F238E27FC236}">
                <a16:creationId xmlns:a16="http://schemas.microsoft.com/office/drawing/2014/main" id="{F3E4A9FA-691C-4692-8ABF-8EF1716CA079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13" name="Rectangle 193">
              <a:extLst>
                <a:ext uri="{FF2B5EF4-FFF2-40B4-BE49-F238E27FC236}">
                  <a16:creationId xmlns:a16="http://schemas.microsoft.com/office/drawing/2014/main" id="{358A36AE-7984-40B1-8A8A-938BFBD14E45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194">
              <a:extLst>
                <a:ext uri="{FF2B5EF4-FFF2-40B4-BE49-F238E27FC236}">
                  <a16:creationId xmlns:a16="http://schemas.microsoft.com/office/drawing/2014/main" id="{061C2E78-21F2-4963-A9F4-2994C74ECAC7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8" name="Group 195">
              <a:extLst>
                <a:ext uri="{FF2B5EF4-FFF2-40B4-BE49-F238E27FC236}">
                  <a16:creationId xmlns:a16="http://schemas.microsoft.com/office/drawing/2014/main" id="{1C4C2EE1-56B3-4B20-B9F5-0422D3289A5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227" name="Rectangle 196">
                <a:extLst>
                  <a:ext uri="{FF2B5EF4-FFF2-40B4-BE49-F238E27FC236}">
                    <a16:creationId xmlns:a16="http://schemas.microsoft.com/office/drawing/2014/main" id="{040195BE-BDA8-4FDF-92F1-83F38F236518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197">
                <a:extLst>
                  <a:ext uri="{FF2B5EF4-FFF2-40B4-BE49-F238E27FC236}">
                    <a16:creationId xmlns:a16="http://schemas.microsoft.com/office/drawing/2014/main" id="{A0D9F966-2B0B-4B10-BC35-0DD0D4F62487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198">
                <a:extLst>
                  <a:ext uri="{FF2B5EF4-FFF2-40B4-BE49-F238E27FC236}">
                    <a16:creationId xmlns:a16="http://schemas.microsoft.com/office/drawing/2014/main" id="{80A1649C-956E-4EF1-A5F7-65A28B6A6FDC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Group 199">
                <a:extLst>
                  <a:ext uri="{FF2B5EF4-FFF2-40B4-BE49-F238E27FC236}">
                    <a16:creationId xmlns:a16="http://schemas.microsoft.com/office/drawing/2014/main" id="{FA5265D7-E7BD-4716-A45A-D4C63B795A7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31" name="Picture 200">
                  <a:extLst>
                    <a:ext uri="{FF2B5EF4-FFF2-40B4-BE49-F238E27FC236}">
                      <a16:creationId xmlns:a16="http://schemas.microsoft.com/office/drawing/2014/main" id="{933AF8A3-75A4-4576-A288-17A2475D52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32" name="Rectangle 201">
                  <a:extLst>
                    <a:ext uri="{FF2B5EF4-FFF2-40B4-BE49-F238E27FC236}">
                      <a16:creationId xmlns:a16="http://schemas.microsoft.com/office/drawing/2014/main" id="{D6F2582D-A324-414E-9089-87A816B5001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TextBox 202">
                  <a:extLst>
                    <a:ext uri="{FF2B5EF4-FFF2-40B4-BE49-F238E27FC236}">
                      <a16:creationId xmlns:a16="http://schemas.microsoft.com/office/drawing/2014/main" id="{A66D6FCB-2186-4E74-BB9C-E92E5355A3FA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47" name="Rectangle 203">
                  <a:extLst>
                    <a:ext uri="{FF2B5EF4-FFF2-40B4-BE49-F238E27FC236}">
                      <a16:creationId xmlns:a16="http://schemas.microsoft.com/office/drawing/2014/main" id="{20B488D9-8538-4BEA-8B29-220F7E1D5031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TextBox 20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68FD3F5B-3A9B-44ED-B8E3-1009EBD5E6F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50" name="TextBox 205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503496A3-2A9B-4A06-B765-79C164EAF817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251" name="TextBox 20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651EE045-298D-4A2A-BA9C-B7BBBDAFB13B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72" name="Group 207">
                  <a:extLst>
                    <a:ext uri="{FF2B5EF4-FFF2-40B4-BE49-F238E27FC236}">
                      <a16:creationId xmlns:a16="http://schemas.microsoft.com/office/drawing/2014/main" id="{89F86754-9C69-4887-A225-095D3E4B7B7B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74" name="Oval 209">
                    <a:extLst>
                      <a:ext uri="{FF2B5EF4-FFF2-40B4-BE49-F238E27FC236}">
                        <a16:creationId xmlns:a16="http://schemas.microsoft.com/office/drawing/2014/main" id="{B88C8EDF-BCB4-4B8A-B9E1-70C827BBDFE5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75" name="Picture 210">
                    <a:extLst>
                      <a:ext uri="{FF2B5EF4-FFF2-40B4-BE49-F238E27FC236}">
                        <a16:creationId xmlns:a16="http://schemas.microsoft.com/office/drawing/2014/main" id="{6663091A-EFBD-426F-BA25-17AA57E02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3" name="TextBox 208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16384766-9C11-4E9C-A918-4BF63AED3BE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944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1369" y="222499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2424739" y="333689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030367" y="3286031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84536" y="22801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Light Condensed" panose="020B0502040204020203" pitchFamily="34" charset="0"/>
              </a:rPr>
              <a:t>Details of Change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673875" y="2766543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rot="10800000">
            <a:off x="10328671" y="2856865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835335" y="273525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669478" y="329094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8" name="Isosceles Triangle 147"/>
          <p:cNvSpPr/>
          <p:nvPr/>
        </p:nvSpPr>
        <p:spPr>
          <a:xfrm rot="10800000">
            <a:off x="5027999" y="3412229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614221" y="272649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226984" y="2720987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478699" y="321836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7655173" y="3286720"/>
            <a:ext cx="2841975" cy="369332"/>
            <a:chOff x="7672325" y="3661509"/>
            <a:chExt cx="2841975" cy="369329"/>
          </a:xfrm>
        </p:grpSpPr>
        <p:sp>
          <p:nvSpPr>
            <p:cNvPr id="207" name="Rectangle 20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Isosceles Triangle 207"/>
            <p:cNvSpPr/>
            <p:nvPr/>
          </p:nvSpPr>
          <p:spPr>
            <a:xfrm rot="10800000">
              <a:off x="10327124" y="3783120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833785" y="3661509"/>
              <a:ext cx="979755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6843204" y="3715735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grpSp>
        <p:nvGrpSpPr>
          <p:cNvPr id="216" name="Group 215"/>
          <p:cNvGrpSpPr/>
          <p:nvPr/>
        </p:nvGrpSpPr>
        <p:grpSpPr>
          <a:xfrm>
            <a:off x="7598115" y="3748812"/>
            <a:ext cx="2841975" cy="369332"/>
            <a:chOff x="7672325" y="3661509"/>
            <a:chExt cx="2841975" cy="369329"/>
          </a:xfrm>
        </p:grpSpPr>
        <p:sp>
          <p:nvSpPr>
            <p:cNvPr id="217" name="Rectangle 216"/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833785" y="3661509"/>
              <a:ext cx="979755" cy="369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xxxxxxxx</a:t>
              </a:r>
              <a:endParaRPr lang="th-TH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2378457" y="3918676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/>
          <p:cNvSpPr txBox="1"/>
          <p:nvPr/>
        </p:nvSpPr>
        <p:spPr>
          <a:xfrm>
            <a:off x="1341169" y="3858109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623195" y="38727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404961" y="455112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1211412" y="4484476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2649699" y="450517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684082" y="420871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7582897" y="429812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7582897" y="465727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7582897" y="499482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8251625" y="429569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8251625" y="465485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8251625" y="499240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8942465" y="428853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8942465" y="4647691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8942465" y="498523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9708800" y="429569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9708800" y="465485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9708800" y="499240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7582897" y="538033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30339" y="4242183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835619" y="4607567"/>
            <a:ext cx="248744" cy="247703"/>
            <a:chOff x="6863497" y="5940498"/>
            <a:chExt cx="248744" cy="247703"/>
          </a:xfrm>
        </p:grpSpPr>
        <p:sp>
          <p:nvSpPr>
            <p:cNvPr id="249" name="Oval 24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8790167">
            <a:off x="8530645" y="4974247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77787" y="527885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Other</a:t>
            </a:r>
          </a:p>
        </p:txBody>
      </p:sp>
      <p:sp>
        <p:nvSpPr>
          <p:cNvPr id="252" name="Rectangle 251"/>
          <p:cNvSpPr/>
          <p:nvPr/>
        </p:nvSpPr>
        <p:spPr>
          <a:xfrm rot="18790167">
            <a:off x="7843607" y="4997200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 rot="18790167">
            <a:off x="9234083" y="4967020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 rot="18790167">
            <a:off x="9985417" y="4958452"/>
            <a:ext cx="213112" cy="218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8502991" y="4599115"/>
            <a:ext cx="248744" cy="247703"/>
            <a:chOff x="6863497" y="5940498"/>
            <a:chExt cx="248744" cy="247703"/>
          </a:xfrm>
        </p:grpSpPr>
        <p:sp>
          <p:nvSpPr>
            <p:cNvPr id="256" name="Oval 255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F</a:t>
              </a:r>
            </a:p>
          </p:txBody>
        </p:sp>
        <p:sp>
          <p:nvSpPr>
            <p:cNvPr id="257" name="Oval 256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9216267" y="4578203"/>
            <a:ext cx="248744" cy="247703"/>
            <a:chOff x="6863497" y="5940498"/>
            <a:chExt cx="248744" cy="247703"/>
          </a:xfrm>
        </p:grpSpPr>
        <p:sp>
          <p:nvSpPr>
            <p:cNvPr id="259" name="Oval 258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</a:t>
              </a:r>
            </a:p>
          </p:txBody>
        </p:sp>
        <p:sp>
          <p:nvSpPr>
            <p:cNvPr id="260" name="Oval 259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9962495" y="4581057"/>
            <a:ext cx="248744" cy="247703"/>
            <a:chOff x="6863497" y="5940498"/>
            <a:chExt cx="248744" cy="247703"/>
          </a:xfrm>
        </p:grpSpPr>
        <p:sp>
          <p:nvSpPr>
            <p:cNvPr id="262" name="Oval 261"/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</a:t>
              </a:r>
            </a:p>
          </p:txBody>
        </p:sp>
        <p:sp>
          <p:nvSpPr>
            <p:cNvPr id="263" name="Oval 262"/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4" name="Oval 263"/>
          <p:cNvSpPr/>
          <p:nvPr/>
        </p:nvSpPr>
        <p:spPr>
          <a:xfrm>
            <a:off x="8486156" y="4242183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F</a:t>
            </a:r>
          </a:p>
        </p:txBody>
      </p:sp>
      <p:sp>
        <p:nvSpPr>
          <p:cNvPr id="265" name="Oval 264"/>
          <p:cNvSpPr/>
          <p:nvPr/>
        </p:nvSpPr>
        <p:spPr>
          <a:xfrm>
            <a:off x="9190500" y="4232602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</a:t>
            </a:r>
          </a:p>
        </p:txBody>
      </p:sp>
      <p:sp>
        <p:nvSpPr>
          <p:cNvPr id="266" name="Oval 265"/>
          <p:cNvSpPr/>
          <p:nvPr/>
        </p:nvSpPr>
        <p:spPr>
          <a:xfrm>
            <a:off x="9964177" y="4224242"/>
            <a:ext cx="248744" cy="2477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803639" y="493103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S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489394" y="4922647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F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9203135" y="4891634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E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9931804" y="4890619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C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8321583" y="5293772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(                             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95" name="TextBox 194">
            <a:hlinkClick r:id="rId6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81" name="Rectangle 219">
            <a:extLst>
              <a:ext uri="{FF2B5EF4-FFF2-40B4-BE49-F238E27FC236}">
                <a16:creationId xmlns:a16="http://schemas.microsoft.com/office/drawing/2014/main" id="{E12465B3-7527-4024-8B57-AAB9CE8EC718}"/>
              </a:ext>
            </a:extLst>
          </p:cNvPr>
          <p:cNvSpPr/>
          <p:nvPr/>
        </p:nvSpPr>
        <p:spPr>
          <a:xfrm>
            <a:off x="2435126" y="278014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53">
            <a:extLst>
              <a:ext uri="{FF2B5EF4-FFF2-40B4-BE49-F238E27FC236}">
                <a16:creationId xmlns:a16="http://schemas.microsoft.com/office/drawing/2014/main" id="{FD290330-BFC3-4CE9-A6AD-43F87EA0E78F}"/>
              </a:ext>
            </a:extLst>
          </p:cNvPr>
          <p:cNvSpPr txBox="1"/>
          <p:nvPr/>
        </p:nvSpPr>
        <p:spPr>
          <a:xfrm>
            <a:off x="2547549" y="276603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C7878"/>
                </a:solidFill>
                <a:latin typeface="Bahnschrift Light Condensed" panose="020B0502040204020203" pitchFamily="34" charset="0"/>
              </a:rPr>
              <a:t>HP5S</a:t>
            </a:r>
          </a:p>
        </p:txBody>
      </p:sp>
      <p:pic>
        <p:nvPicPr>
          <p:cNvPr id="197" name="รูปภาพ 196" descr="รูปภาพประกอบด้วย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CE3DDB-A9F1-4D06-A48C-C1FB9441A0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75" y="4263266"/>
            <a:ext cx="200779" cy="200779"/>
          </a:xfrm>
          <a:prstGeom prst="rect">
            <a:avLst/>
          </a:prstGeom>
        </p:spPr>
      </p:pic>
      <p:grpSp>
        <p:nvGrpSpPr>
          <p:cNvPr id="198" name="กลุ่ม 197">
            <a:extLst>
              <a:ext uri="{FF2B5EF4-FFF2-40B4-BE49-F238E27FC236}">
                <a16:creationId xmlns:a16="http://schemas.microsoft.com/office/drawing/2014/main" id="{277865B0-A7B8-4257-9022-F0C8CB5D9FA9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210" name="สี่เหลี่ยมผืนผ้า 209">
              <a:extLst>
                <a:ext uri="{FF2B5EF4-FFF2-40B4-BE49-F238E27FC236}">
                  <a16:creationId xmlns:a16="http://schemas.microsoft.com/office/drawing/2014/main" id="{BA8F1D8D-FB57-4CB5-A037-EBBBBC6F8B3D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สี่เหลี่ยมผืนผ้า 210">
              <a:extLst>
                <a:ext uri="{FF2B5EF4-FFF2-40B4-BE49-F238E27FC236}">
                  <a16:creationId xmlns:a16="http://schemas.microsoft.com/office/drawing/2014/main" id="{470A4F2B-0265-4D08-9609-0D4E948661BE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212" name="Group 192">
            <a:extLst>
              <a:ext uri="{FF2B5EF4-FFF2-40B4-BE49-F238E27FC236}">
                <a16:creationId xmlns:a16="http://schemas.microsoft.com/office/drawing/2014/main" id="{F3E4A9FA-691C-4692-8ABF-8EF1716CA079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13" name="Rectangle 193">
              <a:extLst>
                <a:ext uri="{FF2B5EF4-FFF2-40B4-BE49-F238E27FC236}">
                  <a16:creationId xmlns:a16="http://schemas.microsoft.com/office/drawing/2014/main" id="{358A36AE-7984-40B1-8A8A-938BFBD14E45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194">
              <a:extLst>
                <a:ext uri="{FF2B5EF4-FFF2-40B4-BE49-F238E27FC236}">
                  <a16:creationId xmlns:a16="http://schemas.microsoft.com/office/drawing/2014/main" id="{061C2E78-21F2-4963-A9F4-2994C74ECAC7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8" name="Group 195">
              <a:extLst>
                <a:ext uri="{FF2B5EF4-FFF2-40B4-BE49-F238E27FC236}">
                  <a16:creationId xmlns:a16="http://schemas.microsoft.com/office/drawing/2014/main" id="{1C4C2EE1-56B3-4B20-B9F5-0422D3289A5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227" name="Rectangle 196">
                <a:extLst>
                  <a:ext uri="{FF2B5EF4-FFF2-40B4-BE49-F238E27FC236}">
                    <a16:creationId xmlns:a16="http://schemas.microsoft.com/office/drawing/2014/main" id="{040195BE-BDA8-4FDF-92F1-83F38F236518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197">
                <a:extLst>
                  <a:ext uri="{FF2B5EF4-FFF2-40B4-BE49-F238E27FC236}">
                    <a16:creationId xmlns:a16="http://schemas.microsoft.com/office/drawing/2014/main" id="{A0D9F966-2B0B-4B10-BC35-0DD0D4F62487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198">
                <a:extLst>
                  <a:ext uri="{FF2B5EF4-FFF2-40B4-BE49-F238E27FC236}">
                    <a16:creationId xmlns:a16="http://schemas.microsoft.com/office/drawing/2014/main" id="{80A1649C-956E-4EF1-A5F7-65A28B6A6FDC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Group 199">
                <a:extLst>
                  <a:ext uri="{FF2B5EF4-FFF2-40B4-BE49-F238E27FC236}">
                    <a16:creationId xmlns:a16="http://schemas.microsoft.com/office/drawing/2014/main" id="{FA5265D7-E7BD-4716-A45A-D4C63B795A7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31" name="Picture 200">
                  <a:extLst>
                    <a:ext uri="{FF2B5EF4-FFF2-40B4-BE49-F238E27FC236}">
                      <a16:creationId xmlns:a16="http://schemas.microsoft.com/office/drawing/2014/main" id="{933AF8A3-75A4-4576-A288-17A2475D52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32" name="Rectangle 201">
                  <a:extLst>
                    <a:ext uri="{FF2B5EF4-FFF2-40B4-BE49-F238E27FC236}">
                      <a16:creationId xmlns:a16="http://schemas.microsoft.com/office/drawing/2014/main" id="{D6F2582D-A324-414E-9089-87A816B5001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TextBox 202">
                  <a:extLst>
                    <a:ext uri="{FF2B5EF4-FFF2-40B4-BE49-F238E27FC236}">
                      <a16:creationId xmlns:a16="http://schemas.microsoft.com/office/drawing/2014/main" id="{A66D6FCB-2186-4E74-BB9C-E92E5355A3FA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47" name="Rectangle 203">
                  <a:extLst>
                    <a:ext uri="{FF2B5EF4-FFF2-40B4-BE49-F238E27FC236}">
                      <a16:creationId xmlns:a16="http://schemas.microsoft.com/office/drawing/2014/main" id="{20B488D9-8538-4BEA-8B29-220F7E1D5031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TextBox 20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68FD3F5B-3A9B-44ED-B8E3-1009EBD5E6F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50" name="TextBox 205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503496A3-2A9B-4A06-B765-79C164EAF817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251" name="TextBox 20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651EE045-298D-4A2A-BA9C-B7BBBDAFB13B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72" name="Group 207">
                  <a:extLst>
                    <a:ext uri="{FF2B5EF4-FFF2-40B4-BE49-F238E27FC236}">
                      <a16:creationId xmlns:a16="http://schemas.microsoft.com/office/drawing/2014/main" id="{89F86754-9C69-4887-A225-095D3E4B7B7B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74" name="Oval 209">
                    <a:extLst>
                      <a:ext uri="{FF2B5EF4-FFF2-40B4-BE49-F238E27FC236}">
                        <a16:creationId xmlns:a16="http://schemas.microsoft.com/office/drawing/2014/main" id="{B88C8EDF-BCB4-4B8A-B9E1-70C827BBDFE5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75" name="Picture 210">
                    <a:extLst>
                      <a:ext uri="{FF2B5EF4-FFF2-40B4-BE49-F238E27FC236}">
                        <a16:creationId xmlns:a16="http://schemas.microsoft.com/office/drawing/2014/main" id="{6663091A-EFBD-426F-BA25-17AA57E029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3" name="TextBox 208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16384766-9C11-4E9C-A918-4BF63AED3BE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161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 : Plan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915898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/>
          <a:srcRect l="12735" t="32979" r="13195" b="33816"/>
          <a:stretch/>
        </p:blipFill>
        <p:spPr>
          <a:xfrm>
            <a:off x="1876509" y="3545541"/>
            <a:ext cx="8492480" cy="1984107"/>
          </a:xfrm>
          <a:prstGeom prst="rect">
            <a:avLst/>
          </a:prstGeom>
        </p:spPr>
      </p:pic>
      <p:sp>
        <p:nvSpPr>
          <p:cNvPr id="58" name="TextBox 57">
            <a:hlinkClick r:id="rId8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64" name="กลุ่ม 63">
            <a:extLst>
              <a:ext uri="{FF2B5EF4-FFF2-40B4-BE49-F238E27FC236}">
                <a16:creationId xmlns:a16="http://schemas.microsoft.com/office/drawing/2014/main" id="{266C2763-B652-46D3-A9B1-D26C2344210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955CAF72-508F-46E6-8C2B-E013BA29D2C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C0B43012-EFB1-40C9-A165-F45B48705FE8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67" name="Group 192">
            <a:extLst>
              <a:ext uri="{FF2B5EF4-FFF2-40B4-BE49-F238E27FC236}">
                <a16:creationId xmlns:a16="http://schemas.microsoft.com/office/drawing/2014/main" id="{0D56C961-2F20-47B1-96AA-DD6941476E6C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8" name="Rectangle 193">
              <a:extLst>
                <a:ext uri="{FF2B5EF4-FFF2-40B4-BE49-F238E27FC236}">
                  <a16:creationId xmlns:a16="http://schemas.microsoft.com/office/drawing/2014/main" id="{F3C96ADC-64A2-4F1F-B43A-ED293A429D1B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194">
              <a:extLst>
                <a:ext uri="{FF2B5EF4-FFF2-40B4-BE49-F238E27FC236}">
                  <a16:creationId xmlns:a16="http://schemas.microsoft.com/office/drawing/2014/main" id="{1F2B0923-D59C-49A0-B27D-DBE29E30104A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195">
              <a:extLst>
                <a:ext uri="{FF2B5EF4-FFF2-40B4-BE49-F238E27FC236}">
                  <a16:creationId xmlns:a16="http://schemas.microsoft.com/office/drawing/2014/main" id="{5758E94C-8172-4E33-A468-674AAF6AE1C7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1" name="Rectangle 196">
                <a:extLst>
                  <a:ext uri="{FF2B5EF4-FFF2-40B4-BE49-F238E27FC236}">
                    <a16:creationId xmlns:a16="http://schemas.microsoft.com/office/drawing/2014/main" id="{DB5AB687-5601-4E14-8B1A-4595016A6720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197">
                <a:extLst>
                  <a:ext uri="{FF2B5EF4-FFF2-40B4-BE49-F238E27FC236}">
                    <a16:creationId xmlns:a16="http://schemas.microsoft.com/office/drawing/2014/main" id="{C4230326-1BA4-4164-AD53-88519A1DD906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198">
                <a:extLst>
                  <a:ext uri="{FF2B5EF4-FFF2-40B4-BE49-F238E27FC236}">
                    <a16:creationId xmlns:a16="http://schemas.microsoft.com/office/drawing/2014/main" id="{A50D0284-806B-4026-A4C3-F8F563C7D5E4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199">
                <a:extLst>
                  <a:ext uri="{FF2B5EF4-FFF2-40B4-BE49-F238E27FC236}">
                    <a16:creationId xmlns:a16="http://schemas.microsoft.com/office/drawing/2014/main" id="{141400CC-A2D8-4ECF-AE11-9168E408C47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75" name="Picture 200">
                  <a:extLst>
                    <a:ext uri="{FF2B5EF4-FFF2-40B4-BE49-F238E27FC236}">
                      <a16:creationId xmlns:a16="http://schemas.microsoft.com/office/drawing/2014/main" id="{ECEA8708-117D-4ED5-9146-5F3E30994C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76" name="Rectangle 201">
                  <a:extLst>
                    <a:ext uri="{FF2B5EF4-FFF2-40B4-BE49-F238E27FC236}">
                      <a16:creationId xmlns:a16="http://schemas.microsoft.com/office/drawing/2014/main" id="{D1BD1504-C7BC-41B8-BACC-813778EEA6B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TextBox 202">
                  <a:extLst>
                    <a:ext uri="{FF2B5EF4-FFF2-40B4-BE49-F238E27FC236}">
                      <a16:creationId xmlns:a16="http://schemas.microsoft.com/office/drawing/2014/main" id="{E879E5C2-0A20-4432-8AAE-AB8E8C7DC3C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78" name="Rectangle 203">
                  <a:extLst>
                    <a:ext uri="{FF2B5EF4-FFF2-40B4-BE49-F238E27FC236}">
                      <a16:creationId xmlns:a16="http://schemas.microsoft.com/office/drawing/2014/main" id="{EEB615CB-5507-4E55-897B-5F61C9D0C1DD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TextBox 204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94A053A2-6C51-431C-B881-A5AECF46FBFA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80" name="TextBox 20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76FD028-92E0-4B7A-B032-B535FD9D4AF6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81" name="TextBox 206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0733E415-1806-4271-BB83-47EE98CFD0F3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82" name="Group 207">
                  <a:extLst>
                    <a:ext uri="{FF2B5EF4-FFF2-40B4-BE49-F238E27FC236}">
                      <a16:creationId xmlns:a16="http://schemas.microsoft.com/office/drawing/2014/main" id="{A16F4092-90B5-4635-8C31-EACAAEA9B681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84" name="Oval 209">
                    <a:extLst>
                      <a:ext uri="{FF2B5EF4-FFF2-40B4-BE49-F238E27FC236}">
                        <a16:creationId xmlns:a16="http://schemas.microsoft.com/office/drawing/2014/main" id="{297D76DD-996D-4AB9-9B79-D24C62CEA62E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91" name="Picture 210">
                    <a:extLst>
                      <a:ext uri="{FF2B5EF4-FFF2-40B4-BE49-F238E27FC236}">
                        <a16:creationId xmlns:a16="http://schemas.microsoft.com/office/drawing/2014/main" id="{9AA58A19-8E45-4ABE-ABB8-EC0F6B3337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TextBox 208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4EA3825-1229-45E7-B78D-617B11090CB0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660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 : Plan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915898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/>
          <a:srcRect l="12735" t="32979" r="13195" b="33816"/>
          <a:stretch/>
        </p:blipFill>
        <p:spPr>
          <a:xfrm>
            <a:off x="1876509" y="3545541"/>
            <a:ext cx="8492480" cy="198410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0" name="Rectangle 39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>
                  <a:hlinkClick r:id="rId9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53" name="TextBox 52">
                  <a:hlinkClick r:id="rId10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56" name="Oval 55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TextBox 54">
                  <a:hlinkClick r:id="rId10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58" name="TextBox 57">
            <a:hlinkClick r:id="rId12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64" name="กลุ่ม 63">
            <a:extLst>
              <a:ext uri="{FF2B5EF4-FFF2-40B4-BE49-F238E27FC236}">
                <a16:creationId xmlns:a16="http://schemas.microsoft.com/office/drawing/2014/main" id="{266C2763-B652-46D3-A9B1-D26C2344210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955CAF72-508F-46E6-8C2B-E013BA29D2C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C0B43012-EFB1-40C9-A165-F45B48705FE8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52" name="Rectangle 73">
            <a:extLst>
              <a:ext uri="{FF2B5EF4-FFF2-40B4-BE49-F238E27FC236}">
                <a16:creationId xmlns:a16="http://schemas.microsoft.com/office/drawing/2014/main" id="{FE3327D0-747D-46CF-97DE-D4ED53242C99}"/>
              </a:ext>
            </a:extLst>
          </p:cNvPr>
          <p:cNvSpPr/>
          <p:nvPr/>
        </p:nvSpPr>
        <p:spPr>
          <a:xfrm>
            <a:off x="-7621" y="129871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91">
            <a:extLst>
              <a:ext uri="{FF2B5EF4-FFF2-40B4-BE49-F238E27FC236}">
                <a16:creationId xmlns:a16="http://schemas.microsoft.com/office/drawing/2014/main" id="{8645C718-1427-41EC-BFB8-DB2C3A1E25AD}"/>
              </a:ext>
            </a:extLst>
          </p:cNvPr>
          <p:cNvSpPr/>
          <p:nvPr/>
        </p:nvSpPr>
        <p:spPr>
          <a:xfrm>
            <a:off x="3464617" y="1967130"/>
            <a:ext cx="5389419" cy="247972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7" name="TextBox 110">
            <a:extLst>
              <a:ext uri="{FF2B5EF4-FFF2-40B4-BE49-F238E27FC236}">
                <a16:creationId xmlns:a16="http://schemas.microsoft.com/office/drawing/2014/main" id="{DD2664E7-337C-423A-87AF-57F1A5D884C8}"/>
              </a:ext>
            </a:extLst>
          </p:cNvPr>
          <p:cNvSpPr txBox="1"/>
          <p:nvPr/>
        </p:nvSpPr>
        <p:spPr>
          <a:xfrm>
            <a:off x="3925646" y="2487069"/>
            <a:ext cx="45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ritannic Bold" panose="020B0903060703020204" pitchFamily="34" charset="0"/>
              </a:rPr>
              <a:t> Upload File/Image !!!</a:t>
            </a:r>
          </a:p>
        </p:txBody>
      </p:sp>
      <p:sp>
        <p:nvSpPr>
          <p:cNvPr id="69" name="Rounded Rectangle 118">
            <a:hlinkClick r:id="rId13" action="ppaction://hlinksldjump"/>
            <a:extLst>
              <a:ext uri="{FF2B5EF4-FFF2-40B4-BE49-F238E27FC236}">
                <a16:creationId xmlns:a16="http://schemas.microsoft.com/office/drawing/2014/main" id="{A6B7D7AB-5144-47B0-AA4C-7AE7A493FD31}"/>
              </a:ext>
            </a:extLst>
          </p:cNvPr>
          <p:cNvSpPr/>
          <p:nvPr/>
        </p:nvSpPr>
        <p:spPr>
          <a:xfrm>
            <a:off x="5625156" y="3639932"/>
            <a:ext cx="1193099" cy="471221"/>
          </a:xfrm>
          <a:prstGeom prst="roundRect">
            <a:avLst/>
          </a:prstGeom>
          <a:solidFill>
            <a:srgbClr val="7C78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8020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 : Plan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915898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2735" t="32979" r="13195" b="33816"/>
          <a:stretch/>
        </p:blipFill>
        <p:spPr>
          <a:xfrm>
            <a:off x="1876509" y="3545541"/>
            <a:ext cx="8492480" cy="198410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138488" y="1071565"/>
            <a:ext cx="5900739" cy="4666995"/>
            <a:chOff x="3138487" y="1071563"/>
            <a:chExt cx="5900738" cy="466699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7"/>
            <a:srcRect r="241" b="1111"/>
            <a:stretch/>
          </p:blipFill>
          <p:spPr>
            <a:xfrm>
              <a:off x="3138487" y="1071563"/>
              <a:ext cx="5900738" cy="4662488"/>
            </a:xfrm>
            <a:prstGeom prst="rect">
              <a:avLst/>
            </a:prstGeom>
            <a:ln>
              <a:solidFill>
                <a:srgbClr val="1378F4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/>
            <a:srcRect l="82578" t="92888" r="2349" b="1131"/>
            <a:stretch/>
          </p:blipFill>
          <p:spPr>
            <a:xfrm>
              <a:off x="8002880" y="5456617"/>
              <a:ext cx="891540" cy="28194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7"/>
            <a:srcRect l="66347" t="92888" r="18468" b="1511"/>
            <a:stretch/>
          </p:blipFill>
          <p:spPr>
            <a:xfrm>
              <a:off x="7049425" y="5456617"/>
              <a:ext cx="898235" cy="264094"/>
            </a:xfrm>
            <a:prstGeom prst="rect">
              <a:avLst/>
            </a:prstGeom>
          </p:spPr>
        </p:pic>
      </p:grpSp>
      <p:sp>
        <p:nvSpPr>
          <p:cNvPr id="65" name="TextBox 64">
            <a:hlinkClick r:id="rId8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68" name="กลุ่ม 67">
            <a:extLst>
              <a:ext uri="{FF2B5EF4-FFF2-40B4-BE49-F238E27FC236}">
                <a16:creationId xmlns:a16="http://schemas.microsoft.com/office/drawing/2014/main" id="{5AFD03AF-BB3E-43D5-9379-0A085149BDD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EFEC3065-4275-4EB3-AB9D-CAC42DD995F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831843FF-7402-40C2-9A18-1D87AE87D92B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2" name="สี่เหลี่ยมผืนผ้า 1">
            <a:hlinkClick r:id="rId9" action="ppaction://hlinksldjump"/>
            <a:extLst>
              <a:ext uri="{FF2B5EF4-FFF2-40B4-BE49-F238E27FC236}">
                <a16:creationId xmlns:a16="http://schemas.microsoft.com/office/drawing/2014/main" id="{4CF44B1B-50C0-4057-98DD-4EA9CA0737DF}"/>
              </a:ext>
            </a:extLst>
          </p:cNvPr>
          <p:cNvSpPr/>
          <p:nvPr/>
        </p:nvSpPr>
        <p:spPr>
          <a:xfrm>
            <a:off x="6795447" y="3154017"/>
            <a:ext cx="995045" cy="927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192">
            <a:extLst>
              <a:ext uri="{FF2B5EF4-FFF2-40B4-BE49-F238E27FC236}">
                <a16:creationId xmlns:a16="http://schemas.microsoft.com/office/drawing/2014/main" id="{80689E3C-E3C5-47DA-BD74-E1FE401615DF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72" name="Rectangle 193">
              <a:extLst>
                <a:ext uri="{FF2B5EF4-FFF2-40B4-BE49-F238E27FC236}">
                  <a16:creationId xmlns:a16="http://schemas.microsoft.com/office/drawing/2014/main" id="{D477406E-E6E7-4352-A369-CB1A36665A72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194">
              <a:extLst>
                <a:ext uri="{FF2B5EF4-FFF2-40B4-BE49-F238E27FC236}">
                  <a16:creationId xmlns:a16="http://schemas.microsoft.com/office/drawing/2014/main" id="{99379345-027C-4666-B9B6-8AE5A0251606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195">
              <a:extLst>
                <a:ext uri="{FF2B5EF4-FFF2-40B4-BE49-F238E27FC236}">
                  <a16:creationId xmlns:a16="http://schemas.microsoft.com/office/drawing/2014/main" id="{DB1663EC-9FE2-41C1-90FE-BE1EB6651087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5" name="Rectangle 196">
                <a:extLst>
                  <a:ext uri="{FF2B5EF4-FFF2-40B4-BE49-F238E27FC236}">
                    <a16:creationId xmlns:a16="http://schemas.microsoft.com/office/drawing/2014/main" id="{68EA83E2-DC23-4F8A-BE3F-2D95B6B1CCC2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197">
                <a:extLst>
                  <a:ext uri="{FF2B5EF4-FFF2-40B4-BE49-F238E27FC236}">
                    <a16:creationId xmlns:a16="http://schemas.microsoft.com/office/drawing/2014/main" id="{F7E850E3-5121-45EE-AA31-E39BBAD4A0C0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198">
                <a:extLst>
                  <a:ext uri="{FF2B5EF4-FFF2-40B4-BE49-F238E27FC236}">
                    <a16:creationId xmlns:a16="http://schemas.microsoft.com/office/drawing/2014/main" id="{FC5622A8-4AC0-428B-A8C3-A765A4E5572B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199">
                <a:extLst>
                  <a:ext uri="{FF2B5EF4-FFF2-40B4-BE49-F238E27FC236}">
                    <a16:creationId xmlns:a16="http://schemas.microsoft.com/office/drawing/2014/main" id="{D72CA7CC-2FC5-4DDB-9577-8E6D192CD9E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79" name="Picture 200">
                  <a:extLst>
                    <a:ext uri="{FF2B5EF4-FFF2-40B4-BE49-F238E27FC236}">
                      <a16:creationId xmlns:a16="http://schemas.microsoft.com/office/drawing/2014/main" id="{D31F306A-3F96-4BB7-A6EB-4C7ACD9B0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80" name="Rectangle 201">
                  <a:extLst>
                    <a:ext uri="{FF2B5EF4-FFF2-40B4-BE49-F238E27FC236}">
                      <a16:creationId xmlns:a16="http://schemas.microsoft.com/office/drawing/2014/main" id="{898171A6-AEBB-4518-9D0C-05227E4FFB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202">
                  <a:extLst>
                    <a:ext uri="{FF2B5EF4-FFF2-40B4-BE49-F238E27FC236}">
                      <a16:creationId xmlns:a16="http://schemas.microsoft.com/office/drawing/2014/main" id="{5AD3E155-113A-4647-854B-A2BD0175C8E2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82" name="Rectangle 203">
                  <a:extLst>
                    <a:ext uri="{FF2B5EF4-FFF2-40B4-BE49-F238E27FC236}">
                      <a16:creationId xmlns:a16="http://schemas.microsoft.com/office/drawing/2014/main" id="{E498D004-F691-49EE-BEA4-0B5D230B7D72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20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053894B8-A407-45F3-817B-02D6065043F4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84" name="TextBox 205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AA86B60B-F021-419A-9A8F-758033F0D12B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91" name="TextBox 206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C195F7B3-7F1F-411A-94D9-D8A77D29EEBB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92" name="Group 207">
                  <a:extLst>
                    <a:ext uri="{FF2B5EF4-FFF2-40B4-BE49-F238E27FC236}">
                      <a16:creationId xmlns:a16="http://schemas.microsoft.com/office/drawing/2014/main" id="{FCFB8FAB-74DA-4D50-97F3-938909C96643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94" name="Oval 209">
                    <a:extLst>
                      <a:ext uri="{FF2B5EF4-FFF2-40B4-BE49-F238E27FC236}">
                        <a16:creationId xmlns:a16="http://schemas.microsoft.com/office/drawing/2014/main" id="{DEC3D0BA-1D0E-48AF-94C8-DE23DAA0901D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95" name="Picture 210">
                    <a:extLst>
                      <a:ext uri="{FF2B5EF4-FFF2-40B4-BE49-F238E27FC236}">
                        <a16:creationId xmlns:a16="http://schemas.microsoft.com/office/drawing/2014/main" id="{7EF545B8-EB84-42CB-9BAF-9E36E426FE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3" name="TextBox 208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CA8A5AB8-0BA7-4969-80F7-4302943FE2F6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8847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 : Plan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915898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2735" t="32979" r="13195" b="33816"/>
          <a:stretch/>
        </p:blipFill>
        <p:spPr>
          <a:xfrm>
            <a:off x="1876509" y="3545541"/>
            <a:ext cx="8492480" cy="198410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138488" y="1071565"/>
            <a:ext cx="5900739" cy="4666995"/>
            <a:chOff x="3138487" y="1071563"/>
            <a:chExt cx="5900738" cy="466699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7"/>
            <a:srcRect r="241" b="1111"/>
            <a:stretch/>
          </p:blipFill>
          <p:spPr>
            <a:xfrm>
              <a:off x="3138487" y="1071563"/>
              <a:ext cx="5900738" cy="4662488"/>
            </a:xfrm>
            <a:prstGeom prst="rect">
              <a:avLst/>
            </a:prstGeom>
            <a:ln>
              <a:solidFill>
                <a:srgbClr val="1378F4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/>
            <a:srcRect l="82578" t="92888" r="2349" b="1131"/>
            <a:stretch/>
          </p:blipFill>
          <p:spPr>
            <a:xfrm>
              <a:off x="8002880" y="5456617"/>
              <a:ext cx="891540" cy="281941"/>
            </a:xfrm>
            <a:prstGeom prst="rect">
              <a:avLst/>
            </a:prstGeom>
          </p:spPr>
        </p:pic>
        <p:pic>
          <p:nvPicPr>
            <p:cNvPr id="42" name="Picture 41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7"/>
            <a:srcRect l="66347" t="92888" r="18468" b="1511"/>
            <a:stretch/>
          </p:blipFill>
          <p:spPr>
            <a:xfrm>
              <a:off x="7049425" y="5456617"/>
              <a:ext cx="898235" cy="264094"/>
            </a:xfrm>
            <a:prstGeom prst="rect">
              <a:avLst/>
            </a:prstGeom>
          </p:spPr>
        </p:pic>
      </p:grpSp>
      <p:sp>
        <p:nvSpPr>
          <p:cNvPr id="65" name="TextBox 64">
            <a:hlinkClick r:id="rId9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981" y="3137940"/>
            <a:ext cx="1038225" cy="96202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9901" y="5227752"/>
            <a:ext cx="904979" cy="162896"/>
          </a:xfrm>
          <a:prstGeom prst="rect">
            <a:avLst/>
          </a:prstGeom>
        </p:spPr>
      </p:pic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E2002D53-2175-4324-A25C-3BB67EB392B7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8" name="สี่เหลี่ยมผืนผ้า 67">
              <a:extLst>
                <a:ext uri="{FF2B5EF4-FFF2-40B4-BE49-F238E27FC236}">
                  <a16:creationId xmlns:a16="http://schemas.microsoft.com/office/drawing/2014/main" id="{80FF825C-E2E6-4013-8D4B-3DD13EEC8B33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สี่เหลี่ยมผืนผ้า 68">
              <a:extLst>
                <a:ext uri="{FF2B5EF4-FFF2-40B4-BE49-F238E27FC236}">
                  <a16:creationId xmlns:a16="http://schemas.microsoft.com/office/drawing/2014/main" id="{FD5350AD-CE3B-4069-8600-F2CA95FC6225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0" name="Group 192">
            <a:extLst>
              <a:ext uri="{FF2B5EF4-FFF2-40B4-BE49-F238E27FC236}">
                <a16:creationId xmlns:a16="http://schemas.microsoft.com/office/drawing/2014/main" id="{AC2AE41B-CD58-492D-9BF7-476CBED5D70C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71" name="Rectangle 193">
              <a:extLst>
                <a:ext uri="{FF2B5EF4-FFF2-40B4-BE49-F238E27FC236}">
                  <a16:creationId xmlns:a16="http://schemas.microsoft.com/office/drawing/2014/main" id="{682AAE25-21B3-4F38-B340-D265C67870F9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194">
              <a:extLst>
                <a:ext uri="{FF2B5EF4-FFF2-40B4-BE49-F238E27FC236}">
                  <a16:creationId xmlns:a16="http://schemas.microsoft.com/office/drawing/2014/main" id="{747771E9-2561-4607-9AD1-A3786A4DC6C5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195">
              <a:extLst>
                <a:ext uri="{FF2B5EF4-FFF2-40B4-BE49-F238E27FC236}">
                  <a16:creationId xmlns:a16="http://schemas.microsoft.com/office/drawing/2014/main" id="{F148EAB6-897C-4E27-B352-C25151636134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4" name="Rectangle 196">
                <a:extLst>
                  <a:ext uri="{FF2B5EF4-FFF2-40B4-BE49-F238E27FC236}">
                    <a16:creationId xmlns:a16="http://schemas.microsoft.com/office/drawing/2014/main" id="{F6AF6F4C-C5A5-4114-939D-80D1B35FEC37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197">
                <a:extLst>
                  <a:ext uri="{FF2B5EF4-FFF2-40B4-BE49-F238E27FC236}">
                    <a16:creationId xmlns:a16="http://schemas.microsoft.com/office/drawing/2014/main" id="{A709284A-FF26-43AE-8543-1153EC431040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198">
                <a:extLst>
                  <a:ext uri="{FF2B5EF4-FFF2-40B4-BE49-F238E27FC236}">
                    <a16:creationId xmlns:a16="http://schemas.microsoft.com/office/drawing/2014/main" id="{F442AAF8-CD4F-4A66-9676-E09E70E59A91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7" name="Group 199">
                <a:extLst>
                  <a:ext uri="{FF2B5EF4-FFF2-40B4-BE49-F238E27FC236}">
                    <a16:creationId xmlns:a16="http://schemas.microsoft.com/office/drawing/2014/main" id="{B4B4F97B-A119-4613-B0C4-0EC25FE85AC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78" name="Picture 200">
                  <a:extLst>
                    <a:ext uri="{FF2B5EF4-FFF2-40B4-BE49-F238E27FC236}">
                      <a16:creationId xmlns:a16="http://schemas.microsoft.com/office/drawing/2014/main" id="{0FB40B6C-464E-484B-96D9-5599079F4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79" name="Rectangle 201">
                  <a:extLst>
                    <a:ext uri="{FF2B5EF4-FFF2-40B4-BE49-F238E27FC236}">
                      <a16:creationId xmlns:a16="http://schemas.microsoft.com/office/drawing/2014/main" id="{00C7B74B-77E1-4304-8B9D-3974532EF63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202">
                  <a:extLst>
                    <a:ext uri="{FF2B5EF4-FFF2-40B4-BE49-F238E27FC236}">
                      <a16:creationId xmlns:a16="http://schemas.microsoft.com/office/drawing/2014/main" id="{344484D6-2CB2-4A1B-B7D1-0C0A9D54A8A9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81" name="Rectangle 203">
                  <a:extLst>
                    <a:ext uri="{FF2B5EF4-FFF2-40B4-BE49-F238E27FC236}">
                      <a16:creationId xmlns:a16="http://schemas.microsoft.com/office/drawing/2014/main" id="{18BC0140-4ABE-4891-A209-5419866F7AAD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TextBox 20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005EA46B-4771-4EA4-BBC2-48114CEBE8B4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83" name="TextBox 205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89F40C11-B2FA-4C47-888E-AABD9FC152E8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84" name="TextBox 20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1DFFE152-2ED5-40D3-96C8-577BB2EE1AFC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91" name="Group 207">
                  <a:extLst>
                    <a:ext uri="{FF2B5EF4-FFF2-40B4-BE49-F238E27FC236}">
                      <a16:creationId xmlns:a16="http://schemas.microsoft.com/office/drawing/2014/main" id="{310E4490-8245-48F3-B05D-7C6BF59738BE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93" name="Oval 209">
                    <a:extLst>
                      <a:ext uri="{FF2B5EF4-FFF2-40B4-BE49-F238E27FC236}">
                        <a16:creationId xmlns:a16="http://schemas.microsoft.com/office/drawing/2014/main" id="{68339171-7440-4560-85AA-ECECE527D82B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94" name="Picture 210">
                    <a:extLst>
                      <a:ext uri="{FF2B5EF4-FFF2-40B4-BE49-F238E27FC236}">
                        <a16:creationId xmlns:a16="http://schemas.microsoft.com/office/drawing/2014/main" id="{5F9B5AD8-CDC3-46D4-9A2D-78BB431C0C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2" name="TextBox 20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FDCB5E76-8031-4B85-9E63-353815DCAF54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8752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47455" y="233233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Details of Process Change : Plan</a:t>
            </a:r>
          </a:p>
        </p:txBody>
      </p:sp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1876509" y="2915898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63" name="Picture 6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l="12735" t="32979" r="13195" b="33816"/>
          <a:stretch/>
        </p:blipFill>
        <p:spPr>
          <a:xfrm>
            <a:off x="1876509" y="3545541"/>
            <a:ext cx="8492480" cy="198410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588754" y="3911430"/>
            <a:ext cx="3234395" cy="1325881"/>
          </a:xfrm>
          <a:prstGeom prst="rect">
            <a:avLst/>
          </a:prstGeom>
          <a:solidFill>
            <a:srgbClr val="FBFCFC"/>
          </a:solidFill>
          <a:ln>
            <a:solidFill>
              <a:srgbClr val="FBFC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95" y="3679982"/>
            <a:ext cx="4157987" cy="1715223"/>
          </a:xfrm>
          <a:prstGeom prst="rect">
            <a:avLst/>
          </a:prstGeom>
        </p:spPr>
      </p:pic>
      <p:sp>
        <p:nvSpPr>
          <p:cNvPr id="64" name="TextBox 63">
            <a:hlinkClick r:id="rId8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2608B5FE-3C8F-4157-B0BD-BC288CD424A5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AD685A5A-8249-4154-AA88-97D505697D7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00E94008-CBF8-48A9-B5E2-981275284D58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2" name="Group 192">
            <a:extLst>
              <a:ext uri="{FF2B5EF4-FFF2-40B4-BE49-F238E27FC236}">
                <a16:creationId xmlns:a16="http://schemas.microsoft.com/office/drawing/2014/main" id="{CA18A30C-FF28-44C4-93E1-132196A57D22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3" name="Rectangle 193">
              <a:extLst>
                <a:ext uri="{FF2B5EF4-FFF2-40B4-BE49-F238E27FC236}">
                  <a16:creationId xmlns:a16="http://schemas.microsoft.com/office/drawing/2014/main" id="{C8AEABF2-F150-4038-A72A-B48A3344D379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194">
              <a:extLst>
                <a:ext uri="{FF2B5EF4-FFF2-40B4-BE49-F238E27FC236}">
                  <a16:creationId xmlns:a16="http://schemas.microsoft.com/office/drawing/2014/main" id="{6993231C-1C7D-41A4-9FB0-8B0E8ED38278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195">
              <a:extLst>
                <a:ext uri="{FF2B5EF4-FFF2-40B4-BE49-F238E27FC236}">
                  <a16:creationId xmlns:a16="http://schemas.microsoft.com/office/drawing/2014/main" id="{70097A25-5254-4EE5-9675-7360321015C9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6" name="Rectangle 196">
                <a:extLst>
                  <a:ext uri="{FF2B5EF4-FFF2-40B4-BE49-F238E27FC236}">
                    <a16:creationId xmlns:a16="http://schemas.microsoft.com/office/drawing/2014/main" id="{573B236C-13F6-4D82-A2EC-8BF32A05D87A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ectangle 197">
                <a:extLst>
                  <a:ext uri="{FF2B5EF4-FFF2-40B4-BE49-F238E27FC236}">
                    <a16:creationId xmlns:a16="http://schemas.microsoft.com/office/drawing/2014/main" id="{87847B77-643B-4CA8-9474-6CBB2B14BD34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198">
                <a:extLst>
                  <a:ext uri="{FF2B5EF4-FFF2-40B4-BE49-F238E27FC236}">
                    <a16:creationId xmlns:a16="http://schemas.microsoft.com/office/drawing/2014/main" id="{571919DE-1158-4A00-AAC5-F93944A0BF5F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199">
                <a:extLst>
                  <a:ext uri="{FF2B5EF4-FFF2-40B4-BE49-F238E27FC236}">
                    <a16:creationId xmlns:a16="http://schemas.microsoft.com/office/drawing/2014/main" id="{570AA574-2702-4115-8742-5B715EE5F76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0" name="Picture 200">
                  <a:extLst>
                    <a:ext uri="{FF2B5EF4-FFF2-40B4-BE49-F238E27FC236}">
                      <a16:creationId xmlns:a16="http://schemas.microsoft.com/office/drawing/2014/main" id="{3AF68888-1CEE-43A3-B656-826522182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1" name="Rectangle 201">
                  <a:extLst>
                    <a:ext uri="{FF2B5EF4-FFF2-40B4-BE49-F238E27FC236}">
                      <a16:creationId xmlns:a16="http://schemas.microsoft.com/office/drawing/2014/main" id="{CE8F6135-75F6-4833-BD39-B4178F5DD1B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TextBox 202">
                  <a:extLst>
                    <a:ext uri="{FF2B5EF4-FFF2-40B4-BE49-F238E27FC236}">
                      <a16:creationId xmlns:a16="http://schemas.microsoft.com/office/drawing/2014/main" id="{4A195492-1FA9-4B7D-8483-D90273E8630E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03" name="Rectangle 203">
                  <a:extLst>
                    <a:ext uri="{FF2B5EF4-FFF2-40B4-BE49-F238E27FC236}">
                      <a16:creationId xmlns:a16="http://schemas.microsoft.com/office/drawing/2014/main" id="{8A7D0FCC-D91D-4776-9ABD-2CB3ED50C5FA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TextBox 204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07E5F4A6-29B1-4903-851E-04758AD0FB75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05" name="TextBox 20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B07C1DF-1556-4D19-A0C1-FFC90CDE02C6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06" name="TextBox 206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0E95C53E-0B04-4223-B192-504D04341D35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07" name="Group 207">
                  <a:extLst>
                    <a:ext uri="{FF2B5EF4-FFF2-40B4-BE49-F238E27FC236}">
                      <a16:creationId xmlns:a16="http://schemas.microsoft.com/office/drawing/2014/main" id="{F98F68C6-BF7A-4A33-9D64-9C30AD4E6F19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09" name="Oval 209">
                    <a:extLst>
                      <a:ext uri="{FF2B5EF4-FFF2-40B4-BE49-F238E27FC236}">
                        <a16:creationId xmlns:a16="http://schemas.microsoft.com/office/drawing/2014/main" id="{30DE4219-1519-4D92-9BA0-1431888F9F84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0" name="Picture 210">
                    <a:extLst>
                      <a:ext uri="{FF2B5EF4-FFF2-40B4-BE49-F238E27FC236}">
                        <a16:creationId xmlns:a16="http://schemas.microsoft.com/office/drawing/2014/main" id="{C2F3340A-C393-45DD-9E26-7CB76E3813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8" name="TextBox 208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6C20FDB9-572C-4906-8973-22BF78991394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081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hlinkClick r:id="rId3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10842" y="217509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Implementation plan 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3406" y="262568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75422" y="3225584"/>
            <a:ext cx="240623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94708" y="2921035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43855" y="3176410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910495" y="3225080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312079" y="318336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3403" y="3534035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172275" y="4125736"/>
            <a:ext cx="240623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010838" y="3861746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0710" y="4076562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907348" y="4125232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08932" y="408351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4204" y="4433011"/>
            <a:ext cx="263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176222" y="5032916"/>
            <a:ext cx="240623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95508" y="4728364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44655" y="498374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11293" y="5032411"/>
            <a:ext cx="255345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312879" y="499068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pic>
        <p:nvPicPr>
          <p:cNvPr id="56" name="รูปภาพ 55">
            <a:extLst>
              <a:ext uri="{FF2B5EF4-FFF2-40B4-BE49-F238E27FC236}">
                <a16:creationId xmlns:a16="http://schemas.microsoft.com/office/drawing/2014/main" id="{5FDA982F-F44A-49BC-8165-E8B3CA92F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4" y="3253050"/>
            <a:ext cx="201921" cy="201921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BCF9B5C2-A1C5-4E06-9E8E-9C734AC6D7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4" y="4148730"/>
            <a:ext cx="201921" cy="201921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4800AA50-0D9B-45B9-946F-A4E0907ED0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4" y="5038200"/>
            <a:ext cx="201921" cy="201921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52324A2E-F74F-498D-9897-7B5F63F37F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97" y="3253177"/>
            <a:ext cx="201921" cy="201921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AF50B4E3-A057-4D87-A06E-14A85EA4E5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98" y="4153202"/>
            <a:ext cx="201921" cy="201921"/>
          </a:xfrm>
          <a:prstGeom prst="rect">
            <a:avLst/>
          </a:prstGeom>
        </p:spPr>
      </p:pic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EA99A921-3248-4BDE-BCAD-061B15077E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60" y="5060381"/>
            <a:ext cx="201921" cy="201921"/>
          </a:xfrm>
          <a:prstGeom prst="rect">
            <a:avLst/>
          </a:prstGeom>
        </p:spPr>
      </p:pic>
      <p:sp>
        <p:nvSpPr>
          <p:cNvPr id="93" name="TextBox 92">
            <a:hlinkClick r:id="rId6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81" name="กลุ่ม 80">
            <a:extLst>
              <a:ext uri="{FF2B5EF4-FFF2-40B4-BE49-F238E27FC236}">
                <a16:creationId xmlns:a16="http://schemas.microsoft.com/office/drawing/2014/main" id="{92B4E84D-30DF-4682-BF64-0DDBAF83F267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94" name="สี่เหลี่ยมผืนผ้า 93">
              <a:extLst>
                <a:ext uri="{FF2B5EF4-FFF2-40B4-BE49-F238E27FC236}">
                  <a16:creationId xmlns:a16="http://schemas.microsoft.com/office/drawing/2014/main" id="{64A05ED9-E7A2-4E86-B50B-BAFFB4BDF47D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สี่เหลี่ยมผืนผ้า 94">
              <a:extLst>
                <a:ext uri="{FF2B5EF4-FFF2-40B4-BE49-F238E27FC236}">
                  <a16:creationId xmlns:a16="http://schemas.microsoft.com/office/drawing/2014/main" id="{BD9F3B20-97AF-45C7-A7B9-85E6C9F56FF2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6" name="Group 192">
            <a:extLst>
              <a:ext uri="{FF2B5EF4-FFF2-40B4-BE49-F238E27FC236}">
                <a16:creationId xmlns:a16="http://schemas.microsoft.com/office/drawing/2014/main" id="{1A7F8D43-2EBD-460A-8A7D-152993634C52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7" name="Rectangle 193">
              <a:extLst>
                <a:ext uri="{FF2B5EF4-FFF2-40B4-BE49-F238E27FC236}">
                  <a16:creationId xmlns:a16="http://schemas.microsoft.com/office/drawing/2014/main" id="{28B66C0A-2BA0-417D-A248-9A2C1BBFB311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194">
              <a:extLst>
                <a:ext uri="{FF2B5EF4-FFF2-40B4-BE49-F238E27FC236}">
                  <a16:creationId xmlns:a16="http://schemas.microsoft.com/office/drawing/2014/main" id="{2F9DC5D5-10AD-4079-884C-4ABBCFC3AC27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195">
              <a:extLst>
                <a:ext uri="{FF2B5EF4-FFF2-40B4-BE49-F238E27FC236}">
                  <a16:creationId xmlns:a16="http://schemas.microsoft.com/office/drawing/2014/main" id="{5C6F4CEE-2E74-423C-B260-B78B83879862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00" name="Rectangle 196">
                <a:extLst>
                  <a:ext uri="{FF2B5EF4-FFF2-40B4-BE49-F238E27FC236}">
                    <a16:creationId xmlns:a16="http://schemas.microsoft.com/office/drawing/2014/main" id="{00286BCA-EDBD-45B1-8200-7F956B07DB4B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97">
                <a:extLst>
                  <a:ext uri="{FF2B5EF4-FFF2-40B4-BE49-F238E27FC236}">
                    <a16:creationId xmlns:a16="http://schemas.microsoft.com/office/drawing/2014/main" id="{162E4F80-5C79-44A0-856E-852BFDC249AE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98">
                <a:extLst>
                  <a:ext uri="{FF2B5EF4-FFF2-40B4-BE49-F238E27FC236}">
                    <a16:creationId xmlns:a16="http://schemas.microsoft.com/office/drawing/2014/main" id="{3201D6EB-FA04-40A7-B339-C0F55FDF24E2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Group 199">
                <a:extLst>
                  <a:ext uri="{FF2B5EF4-FFF2-40B4-BE49-F238E27FC236}">
                    <a16:creationId xmlns:a16="http://schemas.microsoft.com/office/drawing/2014/main" id="{0B6F5DC5-5D88-41BF-AC4C-83363EB51FF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4" name="Picture 200">
                  <a:extLst>
                    <a:ext uri="{FF2B5EF4-FFF2-40B4-BE49-F238E27FC236}">
                      <a16:creationId xmlns:a16="http://schemas.microsoft.com/office/drawing/2014/main" id="{B58C796E-8157-40AF-9DEA-CCBFE37CC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5" name="Rectangle 201">
                  <a:extLst>
                    <a:ext uri="{FF2B5EF4-FFF2-40B4-BE49-F238E27FC236}">
                      <a16:creationId xmlns:a16="http://schemas.microsoft.com/office/drawing/2014/main" id="{15C4C450-11FC-43BD-A1C3-A742D603C86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TextBox 202">
                  <a:extLst>
                    <a:ext uri="{FF2B5EF4-FFF2-40B4-BE49-F238E27FC236}">
                      <a16:creationId xmlns:a16="http://schemas.microsoft.com/office/drawing/2014/main" id="{E7CAE44A-7042-4791-BD08-2B54D4D70AAD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07" name="Rectangle 203">
                  <a:extLst>
                    <a:ext uri="{FF2B5EF4-FFF2-40B4-BE49-F238E27FC236}">
                      <a16:creationId xmlns:a16="http://schemas.microsoft.com/office/drawing/2014/main" id="{41045E7B-33A2-4086-A7EC-F588664C6B0A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20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32D1A154-D862-4A20-9BB5-3C996F5BB1BD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09" name="TextBox 205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1B79C8C0-6529-4E47-B4D7-6DE95B5505CE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10" name="TextBox 206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B51D9AB0-49C0-41AC-9A17-D100BAD1FF4A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11" name="Group 207">
                  <a:extLst>
                    <a:ext uri="{FF2B5EF4-FFF2-40B4-BE49-F238E27FC236}">
                      <a16:creationId xmlns:a16="http://schemas.microsoft.com/office/drawing/2014/main" id="{E15FC03B-D0A1-4071-B7FF-31F4A550BB3E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13" name="Oval 209">
                    <a:extLst>
                      <a:ext uri="{FF2B5EF4-FFF2-40B4-BE49-F238E27FC236}">
                        <a16:creationId xmlns:a16="http://schemas.microsoft.com/office/drawing/2014/main" id="{437DFCD9-F510-42F1-8101-3004FBCE5264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4" name="Picture 210">
                    <a:extLst>
                      <a:ext uri="{FF2B5EF4-FFF2-40B4-BE49-F238E27FC236}">
                        <a16:creationId xmlns:a16="http://schemas.microsoft.com/office/drawing/2014/main" id="{EEE1B3E6-F6D6-4CEF-A85D-BD89E47FA3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20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C41EF29F-0675-431A-86BD-8CC059515AC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860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00576" y="2435690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249449" y="3027392"/>
            <a:ext cx="240623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088012" y="2763399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7883" y="2978217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84520" y="3026887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386107" y="298516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60" name="Oval 59"/>
          <p:cNvSpPr/>
          <p:nvPr/>
        </p:nvSpPr>
        <p:spPr>
          <a:xfrm>
            <a:off x="3249956" y="2558860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308699" y="2555180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391273" y="2478144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482097" y="2478144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23106" y="3343426"/>
            <a:ext cx="1443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275120" y="3943331"/>
            <a:ext cx="238055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094408" y="3638779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43555" y="38941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010193" y="3942824"/>
            <a:ext cx="251445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11779" y="390110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23103" y="4313918"/>
            <a:ext cx="2023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260608" y="4885808"/>
            <a:ext cx="239506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099174" y="4621818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29043" y="483663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995681" y="4885304"/>
            <a:ext cx="2514459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397267" y="484358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81" name="Oval 80"/>
          <p:cNvSpPr/>
          <p:nvPr/>
        </p:nvSpPr>
        <p:spPr>
          <a:xfrm>
            <a:off x="3274959" y="3468256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867108" y="3464576"/>
            <a:ext cx="151413" cy="151413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4064703" y="3382629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04107" y="3368353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65" name="Oval 59">
            <a:extLst>
              <a:ext uri="{FF2B5EF4-FFF2-40B4-BE49-F238E27FC236}">
                <a16:creationId xmlns:a16="http://schemas.microsoft.com/office/drawing/2014/main" id="{AF6EAE2E-B55B-4BBA-99C8-8A4CB2F40B35}"/>
              </a:ext>
            </a:extLst>
          </p:cNvPr>
          <p:cNvSpPr/>
          <p:nvPr/>
        </p:nvSpPr>
        <p:spPr>
          <a:xfrm>
            <a:off x="3309876" y="3503270"/>
            <a:ext cx="87037" cy="80431"/>
          </a:xfrm>
          <a:prstGeom prst="ellipse">
            <a:avLst/>
          </a:prstGeom>
          <a:solidFill>
            <a:srgbClr val="6A7B9E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59">
            <a:extLst>
              <a:ext uri="{FF2B5EF4-FFF2-40B4-BE49-F238E27FC236}">
                <a16:creationId xmlns:a16="http://schemas.microsoft.com/office/drawing/2014/main" id="{D9F776C6-4D3D-4E53-BC7D-AE7FEB8F3B7B}"/>
              </a:ext>
            </a:extLst>
          </p:cNvPr>
          <p:cNvSpPr/>
          <p:nvPr/>
        </p:nvSpPr>
        <p:spPr>
          <a:xfrm>
            <a:off x="3283935" y="2593426"/>
            <a:ext cx="87037" cy="80431"/>
          </a:xfrm>
          <a:prstGeom prst="ellipse">
            <a:avLst/>
          </a:prstGeom>
          <a:solidFill>
            <a:srgbClr val="6A7B9E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3D457583-CFFD-4C84-9CAF-A2897DB20F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33" y="3054857"/>
            <a:ext cx="201921" cy="201921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D93610D4-60CE-4F82-9BA5-F67D96B11E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33" y="3980250"/>
            <a:ext cx="201921" cy="201921"/>
          </a:xfrm>
          <a:prstGeom prst="rect">
            <a:avLst/>
          </a:prstGeom>
        </p:spPr>
      </p:pic>
      <p:pic>
        <p:nvPicPr>
          <p:cNvPr id="91" name="รูปภาพ 90">
            <a:extLst>
              <a:ext uri="{FF2B5EF4-FFF2-40B4-BE49-F238E27FC236}">
                <a16:creationId xmlns:a16="http://schemas.microsoft.com/office/drawing/2014/main" id="{D40A609E-F413-4058-AC33-7380F50DE7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14" y="3054857"/>
            <a:ext cx="201921" cy="201921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7609C44B-9852-4E6B-88CF-577D6D610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82" y="3961173"/>
            <a:ext cx="201921" cy="201921"/>
          </a:xfrm>
          <a:prstGeom prst="rect">
            <a:avLst/>
          </a:prstGeom>
        </p:spPr>
      </p:pic>
      <p:pic>
        <p:nvPicPr>
          <p:cNvPr id="93" name="รูปภาพ 92">
            <a:extLst>
              <a:ext uri="{FF2B5EF4-FFF2-40B4-BE49-F238E27FC236}">
                <a16:creationId xmlns:a16="http://schemas.microsoft.com/office/drawing/2014/main" id="{034779A8-99C2-48AC-912D-2F9A7EA1F1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82" y="4906120"/>
            <a:ext cx="201921" cy="201921"/>
          </a:xfrm>
          <a:prstGeom prst="rect">
            <a:avLst/>
          </a:prstGeom>
        </p:spPr>
      </p:pic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02BA48A3-D4DC-4952-86FE-682D4004A8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32" y="4913274"/>
            <a:ext cx="201921" cy="201921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-7621" y="-7471"/>
            <a:ext cx="12192000" cy="1071014"/>
            <a:chOff x="-7621" y="-7471"/>
            <a:chExt cx="12192000" cy="1071014"/>
          </a:xfrm>
        </p:grpSpPr>
        <p:sp>
          <p:nvSpPr>
            <p:cNvPr id="96" name="Rectangle 95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-7621" y="-7471"/>
              <a:ext cx="12192000" cy="1071014"/>
              <a:chOff x="-7621" y="-7471"/>
              <a:chExt cx="12192000" cy="1071014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157135" y="267277"/>
                <a:ext cx="11787215" cy="687539"/>
                <a:chOff x="157135" y="267277"/>
                <a:chExt cx="11787215" cy="687539"/>
              </a:xfrm>
            </p:grpSpPr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5" name="TextBox 104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TextBox 106">
                  <a:hlinkClick r:id="rId8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09" name="TextBox 108">
                  <a:hlinkClick r:id="rId9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10" name="Group 109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3" name="Picture 112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1" name="TextBox 110">
                  <a:hlinkClick r:id="rId9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4" name="TextBox 113">
            <a:hlinkClick r:id="rId11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08" name="กลุ่ม 107">
            <a:extLst>
              <a:ext uri="{FF2B5EF4-FFF2-40B4-BE49-F238E27FC236}">
                <a16:creationId xmlns:a16="http://schemas.microsoft.com/office/drawing/2014/main" id="{F778F5C0-A072-4001-9F62-A6ED48BEADC9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15" name="สี่เหลี่ยมผืนผ้า 114">
              <a:extLst>
                <a:ext uri="{FF2B5EF4-FFF2-40B4-BE49-F238E27FC236}">
                  <a16:creationId xmlns:a16="http://schemas.microsoft.com/office/drawing/2014/main" id="{F0EEF618-9CA2-4288-B239-3C6594FB37CE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สี่เหลี่ยมผืนผ้า 115">
              <a:extLst>
                <a:ext uri="{FF2B5EF4-FFF2-40B4-BE49-F238E27FC236}">
                  <a16:creationId xmlns:a16="http://schemas.microsoft.com/office/drawing/2014/main" id="{9388636F-8813-470F-97D2-998D063093A5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17" name="Group 192">
            <a:extLst>
              <a:ext uri="{FF2B5EF4-FFF2-40B4-BE49-F238E27FC236}">
                <a16:creationId xmlns:a16="http://schemas.microsoft.com/office/drawing/2014/main" id="{BD14A7D9-A798-4598-ACCF-C0C6A978D8E7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18" name="Rectangle 193">
              <a:extLst>
                <a:ext uri="{FF2B5EF4-FFF2-40B4-BE49-F238E27FC236}">
                  <a16:creationId xmlns:a16="http://schemas.microsoft.com/office/drawing/2014/main" id="{B9DC26E4-0B02-410E-B5E7-0DAEC3EF5E4C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94">
              <a:extLst>
                <a:ext uri="{FF2B5EF4-FFF2-40B4-BE49-F238E27FC236}">
                  <a16:creationId xmlns:a16="http://schemas.microsoft.com/office/drawing/2014/main" id="{4E40D681-2E51-4A39-AD8C-82E999E7EB1E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" name="Group 195">
              <a:extLst>
                <a:ext uri="{FF2B5EF4-FFF2-40B4-BE49-F238E27FC236}">
                  <a16:creationId xmlns:a16="http://schemas.microsoft.com/office/drawing/2014/main" id="{88F7414A-E989-493F-BCAA-389B164664D4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1" name="Rectangle 196">
                <a:extLst>
                  <a:ext uri="{FF2B5EF4-FFF2-40B4-BE49-F238E27FC236}">
                    <a16:creationId xmlns:a16="http://schemas.microsoft.com/office/drawing/2014/main" id="{A66DD209-FCC9-4BB1-9293-0030AB61343A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 197">
                <a:extLst>
                  <a:ext uri="{FF2B5EF4-FFF2-40B4-BE49-F238E27FC236}">
                    <a16:creationId xmlns:a16="http://schemas.microsoft.com/office/drawing/2014/main" id="{8B0277A2-D6FF-4A05-A674-1D6869CE4CD8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98">
                <a:extLst>
                  <a:ext uri="{FF2B5EF4-FFF2-40B4-BE49-F238E27FC236}">
                    <a16:creationId xmlns:a16="http://schemas.microsoft.com/office/drawing/2014/main" id="{C5EC5141-61F2-4A30-AB31-DDE745271C8B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99">
                <a:extLst>
                  <a:ext uri="{FF2B5EF4-FFF2-40B4-BE49-F238E27FC236}">
                    <a16:creationId xmlns:a16="http://schemas.microsoft.com/office/drawing/2014/main" id="{DDC76410-3E92-496B-8BC6-F17A9F3E7C0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5" name="Picture 200">
                  <a:extLst>
                    <a:ext uri="{FF2B5EF4-FFF2-40B4-BE49-F238E27FC236}">
                      <a16:creationId xmlns:a16="http://schemas.microsoft.com/office/drawing/2014/main" id="{71E00C39-CA72-4580-BAC5-5B84DD7B73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6" name="Rectangle 201">
                  <a:extLst>
                    <a:ext uri="{FF2B5EF4-FFF2-40B4-BE49-F238E27FC236}">
                      <a16:creationId xmlns:a16="http://schemas.microsoft.com/office/drawing/2014/main" id="{98E9F368-E61B-4E2A-A217-9380ACA1A1A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202">
                  <a:extLst>
                    <a:ext uri="{FF2B5EF4-FFF2-40B4-BE49-F238E27FC236}">
                      <a16:creationId xmlns:a16="http://schemas.microsoft.com/office/drawing/2014/main" id="{E1481FFF-2E37-4CFE-9D18-112D1062F7C6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8" name="Rectangle 203">
                  <a:extLst>
                    <a:ext uri="{FF2B5EF4-FFF2-40B4-BE49-F238E27FC236}">
                      <a16:creationId xmlns:a16="http://schemas.microsoft.com/office/drawing/2014/main" id="{37434D47-5C8A-4EDC-BCA4-5A46E2834B9F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0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DCA60618-8EE5-476E-B1D3-4C6E109FB483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0" name="TextBox 205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093E67E2-B5A4-45E3-95B3-E10D286352F7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1" name="TextBox 20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08366708-506C-4C89-A733-E8A2773CA3A3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2" name="Group 207">
                  <a:extLst>
                    <a:ext uri="{FF2B5EF4-FFF2-40B4-BE49-F238E27FC236}">
                      <a16:creationId xmlns:a16="http://schemas.microsoft.com/office/drawing/2014/main" id="{2FBFECF5-2054-4DED-8F22-27B2CF42A1F2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4" name="Oval 209">
                    <a:extLst>
                      <a:ext uri="{FF2B5EF4-FFF2-40B4-BE49-F238E27FC236}">
                        <a16:creationId xmlns:a16="http://schemas.microsoft.com/office/drawing/2014/main" id="{FB71B059-B13A-40DE-818A-C45EEE4D7A81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35" name="Picture 210">
                    <a:extLst>
                      <a:ext uri="{FF2B5EF4-FFF2-40B4-BE49-F238E27FC236}">
                        <a16:creationId xmlns:a16="http://schemas.microsoft.com/office/drawing/2014/main" id="{7442D44B-12A7-405B-838D-9F966C64AB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3" name="TextBox 20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A4EAE304-F824-455E-B397-403B5E4341D0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8130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69347" y="2408131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221367" y="3008036"/>
            <a:ext cx="2406231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040654" y="2703484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89802" y="29588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956440" y="3007531"/>
            <a:ext cx="2557397" cy="257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358024" y="296580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Actual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24564" y="342922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63565" y="3883363"/>
            <a:ext cx="1706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4 .Standardize work, WI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963071" y="4384877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67459" y="4960295"/>
            <a:ext cx="170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6 .Daily check sheet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83463" y="38965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963069" y="4935756"/>
            <a:ext cx="130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3 .Control plan ,PCC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926831" y="3890710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363565" y="4429523"/>
            <a:ext cx="183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5 . Machine specification</a:t>
            </a:r>
          </a:p>
          <a:p>
            <a:r>
              <a:rPr lang="th-TH" sz="1400" dirty="0">
                <a:latin typeface="Bahnschrift Light Condensed" panose="020B0502040204020203" pitchFamily="34" charset="0"/>
              </a:rPr>
              <a:t>(</a:t>
            </a:r>
            <a:r>
              <a:rPr lang="en-US" sz="1400" dirty="0">
                <a:latin typeface="Bahnschrift Light Condensed" panose="020B0502040204020203" pitchFamily="34" charset="0"/>
              </a:rPr>
              <a:t>Change point of machine</a:t>
            </a:r>
            <a:r>
              <a:rPr lang="th-TH" sz="1400" dirty="0">
                <a:latin typeface="Bahnschrift Light Condensed" panose="020B0502040204020203" pitchFamily="34" charset="0"/>
              </a:rPr>
              <a:t>)</a:t>
            </a:r>
            <a:endParaRPr lang="en-US" sz="1400" dirty="0">
              <a:latin typeface="Bahnschrift Light Condensed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939531" y="4396263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3944875" y="4930371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78">
            <a:extLst>
              <a:ext uri="{FF2B5EF4-FFF2-40B4-BE49-F238E27FC236}">
                <a16:creationId xmlns:a16="http://schemas.microsoft.com/office/drawing/2014/main" id="{1E1EFE8C-9422-41E3-9239-0765FED5DFAF}"/>
              </a:ext>
            </a:extLst>
          </p:cNvPr>
          <p:cNvSpPr txBox="1"/>
          <p:nvPr/>
        </p:nvSpPr>
        <p:spPr>
          <a:xfrm>
            <a:off x="1963071" y="5402025"/>
            <a:ext cx="72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7 .Other</a:t>
            </a:r>
          </a:p>
        </p:txBody>
      </p:sp>
      <p:sp>
        <p:nvSpPr>
          <p:cNvPr id="53" name="Rectangle 102">
            <a:extLst>
              <a:ext uri="{FF2B5EF4-FFF2-40B4-BE49-F238E27FC236}">
                <a16:creationId xmlns:a16="http://schemas.microsoft.com/office/drawing/2014/main" id="{835BE5C7-E86B-4DFE-A962-4E70C31C9C33}"/>
              </a:ext>
            </a:extLst>
          </p:cNvPr>
          <p:cNvSpPr/>
          <p:nvPr/>
        </p:nvSpPr>
        <p:spPr>
          <a:xfrm>
            <a:off x="3957575" y="5414819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02">
            <a:extLst>
              <a:ext uri="{FF2B5EF4-FFF2-40B4-BE49-F238E27FC236}">
                <a16:creationId xmlns:a16="http://schemas.microsoft.com/office/drawing/2014/main" id="{DCF6A902-F458-4401-930D-C4471AE15DA8}"/>
              </a:ext>
            </a:extLst>
          </p:cNvPr>
          <p:cNvSpPr/>
          <p:nvPr/>
        </p:nvSpPr>
        <p:spPr>
          <a:xfrm>
            <a:off x="8737667" y="3864226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94A99516-BD0B-4F4C-9FAA-EB136FD16245}"/>
              </a:ext>
            </a:extLst>
          </p:cNvPr>
          <p:cNvSpPr/>
          <p:nvPr/>
        </p:nvSpPr>
        <p:spPr>
          <a:xfrm>
            <a:off x="8718823" y="4448191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02">
            <a:extLst>
              <a:ext uri="{FF2B5EF4-FFF2-40B4-BE49-F238E27FC236}">
                <a16:creationId xmlns:a16="http://schemas.microsoft.com/office/drawing/2014/main" id="{18368850-929A-47A3-8BEB-F949924DF20F}"/>
              </a:ext>
            </a:extLst>
          </p:cNvPr>
          <p:cNvSpPr/>
          <p:nvPr/>
        </p:nvSpPr>
        <p:spPr>
          <a:xfrm>
            <a:off x="8731523" y="4952037"/>
            <a:ext cx="1704932" cy="2878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149">
            <a:extLst>
              <a:ext uri="{FF2B5EF4-FFF2-40B4-BE49-F238E27FC236}">
                <a16:creationId xmlns:a16="http://schemas.microsoft.com/office/drawing/2014/main" id="{3C9AD142-5C96-44BE-879B-0E74D8A54A88}"/>
              </a:ext>
            </a:extLst>
          </p:cNvPr>
          <p:cNvSpPr/>
          <p:nvPr/>
        </p:nvSpPr>
        <p:spPr>
          <a:xfrm>
            <a:off x="1785657" y="396197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49">
            <a:extLst>
              <a:ext uri="{FF2B5EF4-FFF2-40B4-BE49-F238E27FC236}">
                <a16:creationId xmlns:a16="http://schemas.microsoft.com/office/drawing/2014/main" id="{27BA2D7F-7A47-4974-AF0B-073EC7411064}"/>
              </a:ext>
            </a:extLst>
          </p:cNvPr>
          <p:cNvSpPr/>
          <p:nvPr/>
        </p:nvSpPr>
        <p:spPr>
          <a:xfrm>
            <a:off x="1773033" y="4463491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49">
            <a:extLst>
              <a:ext uri="{FF2B5EF4-FFF2-40B4-BE49-F238E27FC236}">
                <a16:creationId xmlns:a16="http://schemas.microsoft.com/office/drawing/2014/main" id="{2CB9E319-FDAD-4A5C-B3DE-6F350ABA7678}"/>
              </a:ext>
            </a:extLst>
          </p:cNvPr>
          <p:cNvSpPr/>
          <p:nvPr/>
        </p:nvSpPr>
        <p:spPr>
          <a:xfrm>
            <a:off x="1771409" y="499902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149">
            <a:extLst>
              <a:ext uri="{FF2B5EF4-FFF2-40B4-BE49-F238E27FC236}">
                <a16:creationId xmlns:a16="http://schemas.microsoft.com/office/drawing/2014/main" id="{98E7968E-29BA-489D-B14B-3E58E30D5D6F}"/>
              </a:ext>
            </a:extLst>
          </p:cNvPr>
          <p:cNvSpPr/>
          <p:nvPr/>
        </p:nvSpPr>
        <p:spPr>
          <a:xfrm>
            <a:off x="1783348" y="546894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149">
            <a:extLst>
              <a:ext uri="{FF2B5EF4-FFF2-40B4-BE49-F238E27FC236}">
                <a16:creationId xmlns:a16="http://schemas.microsoft.com/office/drawing/2014/main" id="{9AC86772-ED63-4CB0-932A-598D5FF14896}"/>
              </a:ext>
            </a:extLst>
          </p:cNvPr>
          <p:cNvSpPr/>
          <p:nvPr/>
        </p:nvSpPr>
        <p:spPr>
          <a:xfrm>
            <a:off x="6165761" y="396197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149">
            <a:extLst>
              <a:ext uri="{FF2B5EF4-FFF2-40B4-BE49-F238E27FC236}">
                <a16:creationId xmlns:a16="http://schemas.microsoft.com/office/drawing/2014/main" id="{63F38A3C-7A7D-427F-8D98-A5B63250C4EE}"/>
              </a:ext>
            </a:extLst>
          </p:cNvPr>
          <p:cNvSpPr/>
          <p:nvPr/>
        </p:nvSpPr>
        <p:spPr>
          <a:xfrm>
            <a:off x="6151829" y="451684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49">
            <a:extLst>
              <a:ext uri="{FF2B5EF4-FFF2-40B4-BE49-F238E27FC236}">
                <a16:creationId xmlns:a16="http://schemas.microsoft.com/office/drawing/2014/main" id="{130020C9-CDE3-42A3-A2DC-DDA032F3E52F}"/>
              </a:ext>
            </a:extLst>
          </p:cNvPr>
          <p:cNvSpPr/>
          <p:nvPr/>
        </p:nvSpPr>
        <p:spPr>
          <a:xfrm>
            <a:off x="6163465" y="502454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3010386-BC43-4B50-A929-DC92FF66C5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08" y="3029430"/>
            <a:ext cx="201921" cy="201921"/>
          </a:xfrm>
          <a:prstGeom prst="rect">
            <a:avLst/>
          </a:prstGeom>
        </p:spPr>
      </p:pic>
      <p:pic>
        <p:nvPicPr>
          <p:cNvPr id="109" name="รูปภาพ 108">
            <a:extLst>
              <a:ext uri="{FF2B5EF4-FFF2-40B4-BE49-F238E27FC236}">
                <a16:creationId xmlns:a16="http://schemas.microsoft.com/office/drawing/2014/main" id="{7AE08E64-9B32-4B47-9D1E-D298400507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06" y="3036006"/>
            <a:ext cx="201921" cy="20192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194247" y="3896507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170309" y="4379990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83212" y="4925172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83212" y="5407746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010924" y="3881760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023460" y="4477457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010924" y="4974383"/>
            <a:ext cx="763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Doc No. : </a:t>
            </a:r>
            <a:r>
              <a:rPr lang="en-US" sz="14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</a:p>
        </p:txBody>
      </p:sp>
      <p:sp>
        <p:nvSpPr>
          <p:cNvPr id="108" name="TextBox 107">
            <a:hlinkClick r:id="rId6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99" name="กลุ่ม 98">
            <a:extLst>
              <a:ext uri="{FF2B5EF4-FFF2-40B4-BE49-F238E27FC236}">
                <a16:creationId xmlns:a16="http://schemas.microsoft.com/office/drawing/2014/main" id="{D1566E59-A974-48BF-A444-70E3A86B0C1D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11" name="สี่เหลี่ยมผืนผ้า 110">
              <a:extLst>
                <a:ext uri="{FF2B5EF4-FFF2-40B4-BE49-F238E27FC236}">
                  <a16:creationId xmlns:a16="http://schemas.microsoft.com/office/drawing/2014/main" id="{BF6847A1-1BAC-45F3-9883-4CDF8625CF4F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สี่เหลี่ยมผืนผ้า 117">
              <a:extLst>
                <a:ext uri="{FF2B5EF4-FFF2-40B4-BE49-F238E27FC236}">
                  <a16:creationId xmlns:a16="http://schemas.microsoft.com/office/drawing/2014/main" id="{901013D7-F903-47F9-9833-91E401B97509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22" name="Group 192">
            <a:extLst>
              <a:ext uri="{FF2B5EF4-FFF2-40B4-BE49-F238E27FC236}">
                <a16:creationId xmlns:a16="http://schemas.microsoft.com/office/drawing/2014/main" id="{762C5FD3-6BED-4164-8740-D863B485A5E4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3" name="Rectangle 193">
              <a:extLst>
                <a:ext uri="{FF2B5EF4-FFF2-40B4-BE49-F238E27FC236}">
                  <a16:creationId xmlns:a16="http://schemas.microsoft.com/office/drawing/2014/main" id="{9D1B7F4E-5536-4276-ABD2-4FD8B66042DA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94">
              <a:extLst>
                <a:ext uri="{FF2B5EF4-FFF2-40B4-BE49-F238E27FC236}">
                  <a16:creationId xmlns:a16="http://schemas.microsoft.com/office/drawing/2014/main" id="{6121C10E-EEA3-44DE-9AB9-BDA1EE7920A6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95">
              <a:extLst>
                <a:ext uri="{FF2B5EF4-FFF2-40B4-BE49-F238E27FC236}">
                  <a16:creationId xmlns:a16="http://schemas.microsoft.com/office/drawing/2014/main" id="{6DFA9C88-6FA4-4329-8010-26A20F754259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6" name="Rectangle 196">
                <a:extLst>
                  <a:ext uri="{FF2B5EF4-FFF2-40B4-BE49-F238E27FC236}">
                    <a16:creationId xmlns:a16="http://schemas.microsoft.com/office/drawing/2014/main" id="{C4CD459A-6245-4C72-88B3-5F1BFD9C42C9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97">
                <a:extLst>
                  <a:ext uri="{FF2B5EF4-FFF2-40B4-BE49-F238E27FC236}">
                    <a16:creationId xmlns:a16="http://schemas.microsoft.com/office/drawing/2014/main" id="{F0780E2F-0B3A-48EB-AD53-D389A60258DB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98">
                <a:extLst>
                  <a:ext uri="{FF2B5EF4-FFF2-40B4-BE49-F238E27FC236}">
                    <a16:creationId xmlns:a16="http://schemas.microsoft.com/office/drawing/2014/main" id="{02A1A39A-68BC-4552-ABB5-D100D415B074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99">
                <a:extLst>
                  <a:ext uri="{FF2B5EF4-FFF2-40B4-BE49-F238E27FC236}">
                    <a16:creationId xmlns:a16="http://schemas.microsoft.com/office/drawing/2014/main" id="{A250613E-087E-436F-BB96-A875D2B6A5B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30" name="Picture 200">
                  <a:extLst>
                    <a:ext uri="{FF2B5EF4-FFF2-40B4-BE49-F238E27FC236}">
                      <a16:creationId xmlns:a16="http://schemas.microsoft.com/office/drawing/2014/main" id="{BDB91923-CDF1-4BDE-8875-49526F252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31" name="Rectangle 201">
                  <a:extLst>
                    <a:ext uri="{FF2B5EF4-FFF2-40B4-BE49-F238E27FC236}">
                      <a16:creationId xmlns:a16="http://schemas.microsoft.com/office/drawing/2014/main" id="{FDCC7E21-E53B-4739-8D0A-E5CC1AF07B6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202">
                  <a:extLst>
                    <a:ext uri="{FF2B5EF4-FFF2-40B4-BE49-F238E27FC236}">
                      <a16:creationId xmlns:a16="http://schemas.microsoft.com/office/drawing/2014/main" id="{2AEF0BB7-F532-4103-BB82-3AD249FD5423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33" name="Rectangle 203">
                  <a:extLst>
                    <a:ext uri="{FF2B5EF4-FFF2-40B4-BE49-F238E27FC236}">
                      <a16:creationId xmlns:a16="http://schemas.microsoft.com/office/drawing/2014/main" id="{590CFC56-0FF8-4885-B194-A6BDF2C1A5C2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TextBox 20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83EC513-5479-4741-892C-9BA7E498E10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5" name="TextBox 205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0CD2C58-995A-4808-8AA7-11CC680B8AFE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6" name="TextBox 206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8CF110C6-11BF-4456-856C-3D3C6FABDB1B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7" name="Group 207">
                  <a:extLst>
                    <a:ext uri="{FF2B5EF4-FFF2-40B4-BE49-F238E27FC236}">
                      <a16:creationId xmlns:a16="http://schemas.microsoft.com/office/drawing/2014/main" id="{DE743BFF-5DBE-4D84-835F-760BB7483D51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9" name="Oval 209">
                    <a:extLst>
                      <a:ext uri="{FF2B5EF4-FFF2-40B4-BE49-F238E27FC236}">
                        <a16:creationId xmlns:a16="http://schemas.microsoft.com/office/drawing/2014/main" id="{712C941C-4F62-496A-B71B-06F7E38F2B64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40" name="Picture 210">
                    <a:extLst>
                      <a:ext uri="{FF2B5EF4-FFF2-40B4-BE49-F238E27FC236}">
                        <a16:creationId xmlns:a16="http://schemas.microsoft.com/office/drawing/2014/main" id="{252230C1-6E3A-4962-9FB4-769521E9CC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8" name="TextBox 208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B2256625-6C4F-46C4-B589-DCAB716D9FA1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623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denso.com/th/th/news/news-releases/2018/20181220-g01/-/media/ebade5f33dd140239ec380faa90a0fb8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47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2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  <a:alpha val="28000"/>
              </a:schemeClr>
            </a:solidFill>
          </a:ln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53" y="1765559"/>
            <a:ext cx="1058136" cy="1058136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135" y="1765559"/>
            <a:ext cx="1058136" cy="105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13" name="Rounded Rectangle 12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Rectangle 13">
              <a:hlinkClick r:id="rId8" action="ppaction://hlinksldjump"/>
            </p:cNvPr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8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841271" y="5613169"/>
              <a:ext cx="773894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SUBMIT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319811" y="2900406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73246" y="241633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9293" y="292030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7882" y="399060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13252" y="701745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Checker :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07112" y="767689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QA Approver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017425" y="7190918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017425" y="7714527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417581" y="718208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17581" y="768227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Date :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484911" y="3983797"/>
            <a:ext cx="2627699" cy="364659"/>
            <a:chOff x="3185611" y="331961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5616136" y="3451386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74125" y="7159386"/>
            <a:ext cx="2627699" cy="364659"/>
            <a:chOff x="3185611" y="4350551"/>
            <a:chExt cx="2627698" cy="364658"/>
          </a:xfrm>
        </p:grpSpPr>
        <p:sp>
          <p:nvSpPr>
            <p:cNvPr id="62" name="Rectangle 61"/>
            <p:cNvSpPr/>
            <p:nvPr/>
          </p:nvSpPr>
          <p:spPr>
            <a:xfrm>
              <a:off x="3185611" y="4350551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/>
            <p:cNvSpPr/>
            <p:nvPr/>
          </p:nvSpPr>
          <p:spPr>
            <a:xfrm rot="10800000">
              <a:off x="5616135" y="4464854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74125" y="7682995"/>
            <a:ext cx="2627699" cy="364659"/>
            <a:chOff x="3185611" y="4874162"/>
            <a:chExt cx="2627698" cy="364658"/>
          </a:xfrm>
        </p:grpSpPr>
        <p:sp>
          <p:nvSpPr>
            <p:cNvPr id="65" name="Rectangle 64"/>
            <p:cNvSpPr/>
            <p:nvPr/>
          </p:nvSpPr>
          <p:spPr>
            <a:xfrm>
              <a:off x="3185611" y="4874162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rot="10800000">
              <a:off x="5616135" y="4999473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04C0423C-1271-4FBF-8C06-6E70D4B5C5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84" y="7290886"/>
            <a:ext cx="201921" cy="201921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899CD8B9-D16B-4974-AB2F-99B86FC2BB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84" y="7793492"/>
            <a:ext cx="201921" cy="20192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213820" y="33573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Amount of PE Approver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4152" y="2920304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134043" y="3355875"/>
            <a:ext cx="714057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33703" y="3429140"/>
            <a:ext cx="271269" cy="244766"/>
            <a:chOff x="4003553" y="3422790"/>
            <a:chExt cx="271269" cy="244766"/>
          </a:xfrm>
        </p:grpSpPr>
        <p:sp>
          <p:nvSpPr>
            <p:cNvPr id="78" name="Rounded Rectangle 77">
              <a:hlinkClick r:id="rId7" action="ppaction://hlinksldjump"/>
            </p:cNvPr>
            <p:cNvSpPr/>
            <p:nvPr/>
          </p:nvSpPr>
          <p:spPr>
            <a:xfrm>
              <a:off x="4003553" y="3422790"/>
              <a:ext cx="271269" cy="244766"/>
            </a:xfrm>
            <a:prstGeom prst="roundRect">
              <a:avLst/>
            </a:prstGeom>
            <a:solidFill>
              <a:srgbClr val="E3F8FA"/>
            </a:solidFill>
            <a:ln>
              <a:solidFill>
                <a:srgbClr val="26C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257" y="3432731"/>
              <a:ext cx="225905" cy="228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Rectangle 78"/>
          <p:cNvSpPr/>
          <p:nvPr/>
        </p:nvSpPr>
        <p:spPr>
          <a:xfrm>
            <a:off x="5831481" y="3991880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256485" y="465092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2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503514" y="4644120"/>
            <a:ext cx="2627699" cy="364659"/>
            <a:chOff x="3185611" y="3319616"/>
            <a:chExt cx="2627698" cy="364658"/>
          </a:xfrm>
        </p:grpSpPr>
        <p:sp>
          <p:nvSpPr>
            <p:cNvPr id="95" name="Rectangle 94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/>
            <p:cNvSpPr/>
            <p:nvPr/>
          </p:nvSpPr>
          <p:spPr>
            <a:xfrm rot="10800000">
              <a:off x="5616136" y="3451386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850084" y="4652203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hlinkClick r:id="rId9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73" name="กลุ่ม 72">
            <a:extLst>
              <a:ext uri="{FF2B5EF4-FFF2-40B4-BE49-F238E27FC236}">
                <a16:creationId xmlns:a16="http://schemas.microsoft.com/office/drawing/2014/main" id="{EEA6EB17-9A12-4F29-8629-CC3A440D1429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BA55262D-4146-4910-88AC-DBDBC2E8EAFC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สี่เหลี่ยมผืนผ้า 79">
              <a:extLst>
                <a:ext uri="{FF2B5EF4-FFF2-40B4-BE49-F238E27FC236}">
                  <a16:creationId xmlns:a16="http://schemas.microsoft.com/office/drawing/2014/main" id="{DE016837-8DE3-4DD8-B50D-32D0F8A9CA30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1" name="Group 192">
            <a:extLst>
              <a:ext uri="{FF2B5EF4-FFF2-40B4-BE49-F238E27FC236}">
                <a16:creationId xmlns:a16="http://schemas.microsoft.com/office/drawing/2014/main" id="{E35FB288-5C3B-4BB6-85FD-D7DA9317833E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82" name="Rectangle 193">
              <a:extLst>
                <a:ext uri="{FF2B5EF4-FFF2-40B4-BE49-F238E27FC236}">
                  <a16:creationId xmlns:a16="http://schemas.microsoft.com/office/drawing/2014/main" id="{7AF03679-560D-477B-8E56-753C77C9EF06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194">
              <a:extLst>
                <a:ext uri="{FF2B5EF4-FFF2-40B4-BE49-F238E27FC236}">
                  <a16:creationId xmlns:a16="http://schemas.microsoft.com/office/drawing/2014/main" id="{6C0ADAE0-A137-4EB7-B2AF-ACF87E6504C6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195">
              <a:extLst>
                <a:ext uri="{FF2B5EF4-FFF2-40B4-BE49-F238E27FC236}">
                  <a16:creationId xmlns:a16="http://schemas.microsoft.com/office/drawing/2014/main" id="{52FF3291-A2A4-4D8B-9D31-676ACE9976D3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1" name="Rectangle 196">
                <a:extLst>
                  <a:ext uri="{FF2B5EF4-FFF2-40B4-BE49-F238E27FC236}">
                    <a16:creationId xmlns:a16="http://schemas.microsoft.com/office/drawing/2014/main" id="{15F5AB1B-CA21-49DF-A923-9140FF0904F4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197">
                <a:extLst>
                  <a:ext uri="{FF2B5EF4-FFF2-40B4-BE49-F238E27FC236}">
                    <a16:creationId xmlns:a16="http://schemas.microsoft.com/office/drawing/2014/main" id="{9D929F94-A410-48B7-AE0F-F8FCEB6DC959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98">
                <a:extLst>
                  <a:ext uri="{FF2B5EF4-FFF2-40B4-BE49-F238E27FC236}">
                    <a16:creationId xmlns:a16="http://schemas.microsoft.com/office/drawing/2014/main" id="{48F4BF9E-1A9D-4C83-8D04-B8DA34F42626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99">
                <a:extLst>
                  <a:ext uri="{FF2B5EF4-FFF2-40B4-BE49-F238E27FC236}">
                    <a16:creationId xmlns:a16="http://schemas.microsoft.com/office/drawing/2014/main" id="{63073C2E-95EF-4FD2-B650-67B98091EE2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19" name="Picture 200">
                  <a:extLst>
                    <a:ext uri="{FF2B5EF4-FFF2-40B4-BE49-F238E27FC236}">
                      <a16:creationId xmlns:a16="http://schemas.microsoft.com/office/drawing/2014/main" id="{14BE201F-AC83-4F2F-A215-B92191213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0" name="Rectangle 201">
                  <a:extLst>
                    <a:ext uri="{FF2B5EF4-FFF2-40B4-BE49-F238E27FC236}">
                      <a16:creationId xmlns:a16="http://schemas.microsoft.com/office/drawing/2014/main" id="{24AD5700-4C73-4B88-B284-431FDC55B0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TextBox 202">
                  <a:extLst>
                    <a:ext uri="{FF2B5EF4-FFF2-40B4-BE49-F238E27FC236}">
                      <a16:creationId xmlns:a16="http://schemas.microsoft.com/office/drawing/2014/main" id="{DD9F0509-9E83-46CE-AFD2-8391B8606F93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2" name="Rectangle 203">
                  <a:extLst>
                    <a:ext uri="{FF2B5EF4-FFF2-40B4-BE49-F238E27FC236}">
                      <a16:creationId xmlns:a16="http://schemas.microsoft.com/office/drawing/2014/main" id="{32965B36-C79C-4DDE-BDC9-8BFA5EB22BB8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TextBox 20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5E2F427A-A2D8-4564-B618-3FBD3A102DAE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24" name="TextBox 20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F5FD68F-E886-44B3-B4BB-3415EC314276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25" name="TextBox 206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309200F8-21E6-48B4-91A4-26247C102571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26" name="Group 207">
                  <a:extLst>
                    <a:ext uri="{FF2B5EF4-FFF2-40B4-BE49-F238E27FC236}">
                      <a16:creationId xmlns:a16="http://schemas.microsoft.com/office/drawing/2014/main" id="{9CED811C-F980-4352-8B78-5030E55A954A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28" name="Oval 209">
                    <a:extLst>
                      <a:ext uri="{FF2B5EF4-FFF2-40B4-BE49-F238E27FC236}">
                        <a16:creationId xmlns:a16="http://schemas.microsoft.com/office/drawing/2014/main" id="{2C94707E-567C-46E2-8D51-9B3F992A7846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29" name="Picture 210">
                    <a:extLst>
                      <a:ext uri="{FF2B5EF4-FFF2-40B4-BE49-F238E27FC236}">
                        <a16:creationId xmlns:a16="http://schemas.microsoft.com/office/drawing/2014/main" id="{FDEF2E55-5645-4ACF-A873-BC5C20D8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7" name="TextBox 208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8339877C-9EB3-4A8E-9516-B96B5F51411C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1042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7372" y="136422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841271" y="5613169"/>
              <a:ext cx="773894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SUBMIT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45124" y="5974652"/>
            <a:ext cx="944397" cy="408803"/>
            <a:chOff x="9752084" y="5585509"/>
            <a:chExt cx="944397" cy="408801"/>
          </a:xfrm>
        </p:grpSpPr>
        <p:sp>
          <p:nvSpPr>
            <p:cNvPr id="37" name="Rounded Rectangle 36">
              <a:hlinkClick r:id="rId3" action="ppaction://hlinksldjump"/>
            </p:cNvPr>
            <p:cNvSpPr/>
            <p:nvPr/>
          </p:nvSpPr>
          <p:spPr>
            <a:xfrm>
              <a:off x="9752084" y="5585509"/>
              <a:ext cx="944397" cy="408801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4" action="ppaction://hlinksldjump"/>
            </p:cNvPr>
            <p:cNvSpPr/>
            <p:nvPr/>
          </p:nvSpPr>
          <p:spPr>
            <a:xfrm>
              <a:off x="9784721" y="5613169"/>
              <a:ext cx="879122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PREVIOUS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002060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319811" y="2900406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73246" y="2416333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9293" y="292030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7882" y="399060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1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484911" y="3983797"/>
            <a:ext cx="2627699" cy="364659"/>
            <a:chOff x="3185611" y="3319616"/>
            <a:chExt cx="2627698" cy="364658"/>
          </a:xfrm>
        </p:grpSpPr>
        <p:sp>
          <p:nvSpPr>
            <p:cNvPr id="56" name="Rectangle 55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 rot="10800000">
              <a:off x="5616136" y="3451386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213820" y="335730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Amount of PE Approver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4152" y="2920304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134043" y="3355875"/>
            <a:ext cx="714057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33703" y="3429140"/>
            <a:ext cx="271269" cy="244766"/>
            <a:chOff x="4003553" y="3422790"/>
            <a:chExt cx="271269" cy="244766"/>
          </a:xfrm>
        </p:grpSpPr>
        <p:sp>
          <p:nvSpPr>
            <p:cNvPr id="78" name="Rounded Rectangle 77">
              <a:hlinkClick r:id="rId2" action="ppaction://hlinksldjump"/>
            </p:cNvPr>
            <p:cNvSpPr/>
            <p:nvPr/>
          </p:nvSpPr>
          <p:spPr>
            <a:xfrm>
              <a:off x="4003553" y="3422790"/>
              <a:ext cx="271269" cy="244766"/>
            </a:xfrm>
            <a:prstGeom prst="roundRect">
              <a:avLst/>
            </a:prstGeom>
            <a:solidFill>
              <a:srgbClr val="E3F8FA"/>
            </a:solidFill>
            <a:ln>
              <a:solidFill>
                <a:srgbClr val="26C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257" y="3432731"/>
              <a:ext cx="225905" cy="22827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Rectangle 78"/>
          <p:cNvSpPr/>
          <p:nvPr/>
        </p:nvSpPr>
        <p:spPr>
          <a:xfrm>
            <a:off x="5831481" y="3991880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256485" y="465092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Light Condensed" panose="020B0502040204020203" pitchFamily="34" charset="0"/>
              </a:rPr>
              <a:t>PE Approver 2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503514" y="4644120"/>
            <a:ext cx="2627699" cy="364659"/>
            <a:chOff x="3185611" y="3319616"/>
            <a:chExt cx="2627698" cy="364658"/>
          </a:xfrm>
        </p:grpSpPr>
        <p:sp>
          <p:nvSpPr>
            <p:cNvPr id="95" name="Rectangle 94"/>
            <p:cNvSpPr/>
            <p:nvPr/>
          </p:nvSpPr>
          <p:spPr>
            <a:xfrm>
              <a:off x="3185611" y="3319616"/>
              <a:ext cx="2627698" cy="364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/>
            <p:cNvSpPr/>
            <p:nvPr/>
          </p:nvSpPr>
          <p:spPr>
            <a:xfrm rot="10800000">
              <a:off x="5616136" y="3451386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850084" y="4652203"/>
            <a:ext cx="2627699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9" name="Rectangle 98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7" name="Rectangle 106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TextBox 109">
                  <a:hlinkClick r:id="rId8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12" name="TextBox 111">
                  <a:hlinkClick r:id="rId9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13" name="Group 112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15" name="Oval 114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6" name="Picture 115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4" name="TextBox 113">
                  <a:hlinkClick r:id="rId9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7" name="TextBox 116">
            <a:hlinkClick r:id="rId11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331CA64E-24B6-428C-BC7C-60D590E6F471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66" name="สี่เหลี่ยมผืนผ้า 65">
              <a:extLst>
                <a:ext uri="{FF2B5EF4-FFF2-40B4-BE49-F238E27FC236}">
                  <a16:creationId xmlns:a16="http://schemas.microsoft.com/office/drawing/2014/main" id="{FEF45E77-FACF-4F1F-8034-C84B93B574EA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สี่เหลี่ยมผืนผ้า 66">
              <a:extLst>
                <a:ext uri="{FF2B5EF4-FFF2-40B4-BE49-F238E27FC236}">
                  <a16:creationId xmlns:a16="http://schemas.microsoft.com/office/drawing/2014/main" id="{2490E973-00B7-4485-B462-32721197A60B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68" name="Rectangle 73">
            <a:extLst>
              <a:ext uri="{FF2B5EF4-FFF2-40B4-BE49-F238E27FC236}">
                <a16:creationId xmlns:a16="http://schemas.microsoft.com/office/drawing/2014/main" id="{CA1BCA73-C3F3-4F13-91C1-37DC5EB4B78F}"/>
              </a:ext>
            </a:extLst>
          </p:cNvPr>
          <p:cNvSpPr/>
          <p:nvPr/>
        </p:nvSpPr>
        <p:spPr>
          <a:xfrm>
            <a:off x="-7621" y="129871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90">
            <a:extLst>
              <a:ext uri="{FF2B5EF4-FFF2-40B4-BE49-F238E27FC236}">
                <a16:creationId xmlns:a16="http://schemas.microsoft.com/office/drawing/2014/main" id="{478F2B7D-D603-40AB-87F0-4CE20DF9D481}"/>
              </a:ext>
            </a:extLst>
          </p:cNvPr>
          <p:cNvGrpSpPr/>
          <p:nvPr/>
        </p:nvGrpSpPr>
        <p:grpSpPr>
          <a:xfrm>
            <a:off x="3464617" y="2560234"/>
            <a:ext cx="5389419" cy="3089564"/>
            <a:chOff x="2842315" y="2560232"/>
            <a:chExt cx="5389419" cy="3089564"/>
          </a:xfrm>
        </p:grpSpPr>
        <p:sp>
          <p:nvSpPr>
            <p:cNvPr id="70" name="Rectangle 91">
              <a:extLst>
                <a:ext uri="{FF2B5EF4-FFF2-40B4-BE49-F238E27FC236}">
                  <a16:creationId xmlns:a16="http://schemas.microsoft.com/office/drawing/2014/main" id="{7A83D1B1-BDD5-411A-AAC6-F142D6F7E0F4}"/>
                </a:ext>
              </a:extLst>
            </p:cNvPr>
            <p:cNvSpPr/>
            <p:nvPr/>
          </p:nvSpPr>
          <p:spPr>
            <a:xfrm>
              <a:off x="2842315" y="2560232"/>
              <a:ext cx="5389419" cy="308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110">
              <a:extLst>
                <a:ext uri="{FF2B5EF4-FFF2-40B4-BE49-F238E27FC236}">
                  <a16:creationId xmlns:a16="http://schemas.microsoft.com/office/drawing/2014/main" id="{67F484C3-290C-4CF4-9FD8-3940AB0C268B}"/>
                </a:ext>
              </a:extLst>
            </p:cNvPr>
            <p:cNvSpPr txBox="1"/>
            <p:nvPr/>
          </p:nvSpPr>
          <p:spPr>
            <a:xfrm>
              <a:off x="3303344" y="3533987"/>
              <a:ext cx="4550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Would you like to Submit ?</a:t>
              </a:r>
            </a:p>
          </p:txBody>
        </p:sp>
        <p:sp>
          <p:nvSpPr>
            <p:cNvPr id="72" name="Rounded Rectangle 1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DE2F9D73-460A-4F06-BBCC-DCA789C1246C}"/>
                </a:ext>
              </a:extLst>
            </p:cNvPr>
            <p:cNvSpPr/>
            <p:nvPr/>
          </p:nvSpPr>
          <p:spPr>
            <a:xfrm>
              <a:off x="6568211" y="4689147"/>
              <a:ext cx="1193099" cy="51981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  <a:endParaRPr lang="th-TH" dirty="0"/>
            </a:p>
          </p:txBody>
        </p:sp>
        <p:sp>
          <p:nvSpPr>
            <p:cNvPr id="73" name="Rounded Rectangle 118">
              <a:hlinkClick r:id="rId13" action="ppaction://hlinksldjump"/>
              <a:extLst>
                <a:ext uri="{FF2B5EF4-FFF2-40B4-BE49-F238E27FC236}">
                  <a16:creationId xmlns:a16="http://schemas.microsoft.com/office/drawing/2014/main" id="{B428B2F9-C9C3-4AA4-B146-32CD99A591E5}"/>
                </a:ext>
              </a:extLst>
            </p:cNvPr>
            <p:cNvSpPr/>
            <p:nvPr/>
          </p:nvSpPr>
          <p:spPr>
            <a:xfrm>
              <a:off x="3439098" y="4704259"/>
              <a:ext cx="1193099" cy="519819"/>
            </a:xfrm>
            <a:prstGeom prst="round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372368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284413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14" name="TextBox 61">
            <a:extLst>
              <a:ext uri="{FF2B5EF4-FFF2-40B4-BE49-F238E27FC236}">
                <a16:creationId xmlns:a16="http://schemas.microsoft.com/office/drawing/2014/main" id="{77CC5E32-7508-462C-9850-3449BE6BBDAA}"/>
              </a:ext>
            </a:extLst>
          </p:cNvPr>
          <p:cNvSpPr txBox="1"/>
          <p:nvPr/>
        </p:nvSpPr>
        <p:spPr>
          <a:xfrm>
            <a:off x="1856464" y="316374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19" name="TextBox 62">
            <a:extLst>
              <a:ext uri="{FF2B5EF4-FFF2-40B4-BE49-F238E27FC236}">
                <a16:creationId xmlns:a16="http://schemas.microsoft.com/office/drawing/2014/main" id="{F373A751-C6EE-4E7C-B0E6-8A25208ADCCA}"/>
              </a:ext>
            </a:extLst>
          </p:cNvPr>
          <p:cNvSpPr txBox="1"/>
          <p:nvPr/>
        </p:nvSpPr>
        <p:spPr>
          <a:xfrm>
            <a:off x="7347564" y="3163743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20" name="TextBox 63">
            <a:extLst>
              <a:ext uri="{FF2B5EF4-FFF2-40B4-BE49-F238E27FC236}">
                <a16:creationId xmlns:a16="http://schemas.microsoft.com/office/drawing/2014/main" id="{5769E6D7-D39C-47EF-8F8D-5D39537F2CAB}"/>
              </a:ext>
            </a:extLst>
          </p:cNvPr>
          <p:cNvSpPr txBox="1"/>
          <p:nvPr/>
        </p:nvSpPr>
        <p:spPr>
          <a:xfrm>
            <a:off x="2279830" y="365114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121" name="TextBox 75">
            <a:extLst>
              <a:ext uri="{FF2B5EF4-FFF2-40B4-BE49-F238E27FC236}">
                <a16:creationId xmlns:a16="http://schemas.microsoft.com/office/drawing/2014/main" id="{64513923-94E9-46FC-8FC5-EB049AFC1459}"/>
              </a:ext>
            </a:extLst>
          </p:cNvPr>
          <p:cNvSpPr txBox="1"/>
          <p:nvPr/>
        </p:nvSpPr>
        <p:spPr>
          <a:xfrm>
            <a:off x="2132279" y="4117624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22" name="TextBox 100">
            <a:extLst>
              <a:ext uri="{FF2B5EF4-FFF2-40B4-BE49-F238E27FC236}">
                <a16:creationId xmlns:a16="http://schemas.microsoft.com/office/drawing/2014/main" id="{50FDCC76-DFE3-4CCD-8754-D627D7AEB3D1}"/>
              </a:ext>
            </a:extLst>
          </p:cNvPr>
          <p:cNvSpPr txBox="1"/>
          <p:nvPr/>
        </p:nvSpPr>
        <p:spPr>
          <a:xfrm>
            <a:off x="8634932" y="2717383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21</a:t>
            </a:r>
          </a:p>
        </p:txBody>
      </p:sp>
      <p:sp>
        <p:nvSpPr>
          <p:cNvPr id="123" name="TextBox 3">
            <a:extLst>
              <a:ext uri="{FF2B5EF4-FFF2-40B4-BE49-F238E27FC236}">
                <a16:creationId xmlns:a16="http://schemas.microsoft.com/office/drawing/2014/main" id="{03A8255F-0BA9-48C1-B844-17A6AF70C485}"/>
              </a:ext>
            </a:extLst>
          </p:cNvPr>
          <p:cNvSpPr txBox="1"/>
          <p:nvPr/>
        </p:nvSpPr>
        <p:spPr>
          <a:xfrm>
            <a:off x="3506898" y="3189638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4" name="TextBox 108">
            <a:extLst>
              <a:ext uri="{FF2B5EF4-FFF2-40B4-BE49-F238E27FC236}">
                <a16:creationId xmlns:a16="http://schemas.microsoft.com/office/drawing/2014/main" id="{B15A3A17-80DC-43A8-8B6C-2D95DB3223A1}"/>
              </a:ext>
            </a:extLst>
          </p:cNvPr>
          <p:cNvSpPr txBox="1"/>
          <p:nvPr/>
        </p:nvSpPr>
        <p:spPr>
          <a:xfrm>
            <a:off x="3509814" y="36655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5" name="TextBox 109">
            <a:extLst>
              <a:ext uri="{FF2B5EF4-FFF2-40B4-BE49-F238E27FC236}">
                <a16:creationId xmlns:a16="http://schemas.microsoft.com/office/drawing/2014/main" id="{B801B770-E1A2-433A-A6B6-352B6C8665AF}"/>
              </a:ext>
            </a:extLst>
          </p:cNvPr>
          <p:cNvSpPr txBox="1"/>
          <p:nvPr/>
        </p:nvSpPr>
        <p:spPr>
          <a:xfrm>
            <a:off x="8361543" y="317434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6" name="TextBox 110">
            <a:extLst>
              <a:ext uri="{FF2B5EF4-FFF2-40B4-BE49-F238E27FC236}">
                <a16:creationId xmlns:a16="http://schemas.microsoft.com/office/drawing/2014/main" id="{3ADBC184-649A-453E-AC81-C1A4E69057DD}"/>
              </a:ext>
            </a:extLst>
          </p:cNvPr>
          <p:cNvSpPr txBox="1"/>
          <p:nvPr/>
        </p:nvSpPr>
        <p:spPr>
          <a:xfrm>
            <a:off x="8346546" y="36467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7" name="TextBox 111">
            <a:extLst>
              <a:ext uri="{FF2B5EF4-FFF2-40B4-BE49-F238E27FC236}">
                <a16:creationId xmlns:a16="http://schemas.microsoft.com/office/drawing/2014/main" id="{83373B8A-3675-4416-937E-880034565405}"/>
              </a:ext>
            </a:extLst>
          </p:cNvPr>
          <p:cNvSpPr txBox="1"/>
          <p:nvPr/>
        </p:nvSpPr>
        <p:spPr>
          <a:xfrm>
            <a:off x="3572412" y="4122351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8" name="TextBox 152">
            <a:extLst>
              <a:ext uri="{FF2B5EF4-FFF2-40B4-BE49-F238E27FC236}">
                <a16:creationId xmlns:a16="http://schemas.microsoft.com/office/drawing/2014/main" id="{22E3E42B-5988-4455-BB08-8A17FED38D19}"/>
              </a:ext>
            </a:extLst>
          </p:cNvPr>
          <p:cNvSpPr txBox="1"/>
          <p:nvPr/>
        </p:nvSpPr>
        <p:spPr>
          <a:xfrm>
            <a:off x="7212316" y="416133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30" name="TextBox 153">
            <a:extLst>
              <a:ext uri="{FF2B5EF4-FFF2-40B4-BE49-F238E27FC236}">
                <a16:creationId xmlns:a16="http://schemas.microsoft.com/office/drawing/2014/main" id="{90D79AD8-8C76-45C0-90E9-05CF0D393A64}"/>
              </a:ext>
            </a:extLst>
          </p:cNvPr>
          <p:cNvSpPr txBox="1"/>
          <p:nvPr/>
        </p:nvSpPr>
        <p:spPr>
          <a:xfrm>
            <a:off x="8381791" y="41269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4084CC29-79C4-4087-93B4-36F762927284}"/>
              </a:ext>
            </a:extLst>
          </p:cNvPr>
          <p:cNvSpPr txBox="1"/>
          <p:nvPr/>
        </p:nvSpPr>
        <p:spPr>
          <a:xfrm>
            <a:off x="7705674" y="362437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32" name="TextBox 155">
            <a:extLst>
              <a:ext uri="{FF2B5EF4-FFF2-40B4-BE49-F238E27FC236}">
                <a16:creationId xmlns:a16="http://schemas.microsoft.com/office/drawing/2014/main" id="{CC08E7A6-2EC8-40B4-8277-D2FC0BC1E657}"/>
              </a:ext>
            </a:extLst>
          </p:cNvPr>
          <p:cNvSpPr txBox="1"/>
          <p:nvPr/>
        </p:nvSpPr>
        <p:spPr>
          <a:xfrm>
            <a:off x="1867686" y="4656403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33" name="TextBox 156">
            <a:extLst>
              <a:ext uri="{FF2B5EF4-FFF2-40B4-BE49-F238E27FC236}">
                <a16:creationId xmlns:a16="http://schemas.microsoft.com/office/drawing/2014/main" id="{CBE2FE1F-2CA1-4948-8B3E-0AFF4A23C10A}"/>
              </a:ext>
            </a:extLst>
          </p:cNvPr>
          <p:cNvSpPr txBox="1"/>
          <p:nvPr/>
        </p:nvSpPr>
        <p:spPr>
          <a:xfrm>
            <a:off x="1810318" y="2686092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34" name="TextBox 158">
            <a:extLst>
              <a:ext uri="{FF2B5EF4-FFF2-40B4-BE49-F238E27FC236}">
                <a16:creationId xmlns:a16="http://schemas.microsoft.com/office/drawing/2014/main" id="{2AED9F47-3AB0-4613-A917-B34A0BB649F5}"/>
              </a:ext>
            </a:extLst>
          </p:cNvPr>
          <p:cNvSpPr txBox="1"/>
          <p:nvPr/>
        </p:nvSpPr>
        <p:spPr>
          <a:xfrm>
            <a:off x="2868522" y="270728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35" name="TextBox 177">
            <a:extLst>
              <a:ext uri="{FF2B5EF4-FFF2-40B4-BE49-F238E27FC236}">
                <a16:creationId xmlns:a16="http://schemas.microsoft.com/office/drawing/2014/main" id="{A28F7233-3308-41AC-BC1F-68528684993E}"/>
              </a:ext>
            </a:extLst>
          </p:cNvPr>
          <p:cNvSpPr txBox="1"/>
          <p:nvPr/>
        </p:nvSpPr>
        <p:spPr>
          <a:xfrm>
            <a:off x="3710740" y="464846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36" name="TextBox 180">
            <a:extLst>
              <a:ext uri="{FF2B5EF4-FFF2-40B4-BE49-F238E27FC236}">
                <a16:creationId xmlns:a16="http://schemas.microsoft.com/office/drawing/2014/main" id="{595ACE3A-4209-4BE3-90B7-333F01BC403F}"/>
              </a:ext>
            </a:extLst>
          </p:cNvPr>
          <p:cNvSpPr txBox="1"/>
          <p:nvPr/>
        </p:nvSpPr>
        <p:spPr>
          <a:xfrm>
            <a:off x="7061123" y="4624587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37" name="TextBox 183">
            <a:extLst>
              <a:ext uri="{FF2B5EF4-FFF2-40B4-BE49-F238E27FC236}">
                <a16:creationId xmlns:a16="http://schemas.microsoft.com/office/drawing/2014/main" id="{145E2F14-F9D6-4110-830F-652EE912CFBC}"/>
              </a:ext>
            </a:extLst>
          </p:cNvPr>
          <p:cNvSpPr txBox="1"/>
          <p:nvPr/>
        </p:nvSpPr>
        <p:spPr>
          <a:xfrm>
            <a:off x="8387430" y="460893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4" name="TextBox 184">
            <a:extLst>
              <a:ext uri="{FF2B5EF4-FFF2-40B4-BE49-F238E27FC236}">
                <a16:creationId xmlns:a16="http://schemas.microsoft.com/office/drawing/2014/main" id="{53A55853-8E55-44BA-A5E4-D9A8724980B5}"/>
              </a:ext>
            </a:extLst>
          </p:cNvPr>
          <p:cNvSpPr txBox="1"/>
          <p:nvPr/>
        </p:nvSpPr>
        <p:spPr>
          <a:xfrm>
            <a:off x="2206419" y="506779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45" name="TextBox 188">
            <a:extLst>
              <a:ext uri="{FF2B5EF4-FFF2-40B4-BE49-F238E27FC236}">
                <a16:creationId xmlns:a16="http://schemas.microsoft.com/office/drawing/2014/main" id="{5C8F4EE7-32CC-41C0-97F8-9FE9B20E0F7F}"/>
              </a:ext>
            </a:extLst>
          </p:cNvPr>
          <p:cNvSpPr txBox="1"/>
          <p:nvPr/>
        </p:nvSpPr>
        <p:spPr>
          <a:xfrm>
            <a:off x="3718190" y="509143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46" name="TextBox 100">
            <a:extLst>
              <a:ext uri="{FF2B5EF4-FFF2-40B4-BE49-F238E27FC236}">
                <a16:creationId xmlns:a16="http://schemas.microsoft.com/office/drawing/2014/main" id="{A78AD39B-D551-47B0-85EB-309CDCF56667}"/>
              </a:ext>
            </a:extLst>
          </p:cNvPr>
          <p:cNvSpPr txBox="1"/>
          <p:nvPr/>
        </p:nvSpPr>
        <p:spPr>
          <a:xfrm>
            <a:off x="9128580" y="237592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Issue No. 111</a:t>
            </a:r>
          </a:p>
        </p:txBody>
      </p:sp>
      <p:sp>
        <p:nvSpPr>
          <p:cNvPr id="147" name="TextBox 96">
            <a:extLst>
              <a:ext uri="{FF2B5EF4-FFF2-40B4-BE49-F238E27FC236}">
                <a16:creationId xmlns:a16="http://schemas.microsoft.com/office/drawing/2014/main" id="{98DB7AFE-465A-4AC4-B7E7-7369DC4C9285}"/>
              </a:ext>
            </a:extLst>
          </p:cNvPr>
          <p:cNvSpPr txBox="1"/>
          <p:nvPr/>
        </p:nvSpPr>
        <p:spPr>
          <a:xfrm>
            <a:off x="6954258" y="532249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48" name="TextBox 121">
            <a:extLst>
              <a:ext uri="{FF2B5EF4-FFF2-40B4-BE49-F238E27FC236}">
                <a16:creationId xmlns:a16="http://schemas.microsoft.com/office/drawing/2014/main" id="{6EAE907F-8B8D-4654-9664-C7B472B6C816}"/>
              </a:ext>
            </a:extLst>
          </p:cNvPr>
          <p:cNvSpPr txBox="1"/>
          <p:nvPr/>
        </p:nvSpPr>
        <p:spPr>
          <a:xfrm>
            <a:off x="3704226" y="55045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9" name="TextBox 138">
            <a:extLst>
              <a:ext uri="{FF2B5EF4-FFF2-40B4-BE49-F238E27FC236}">
                <a16:creationId xmlns:a16="http://schemas.microsoft.com/office/drawing/2014/main" id="{CCDBB785-FF30-4A40-842F-384600964FF5}"/>
              </a:ext>
            </a:extLst>
          </p:cNvPr>
          <p:cNvSpPr txBox="1"/>
          <p:nvPr/>
        </p:nvSpPr>
        <p:spPr>
          <a:xfrm>
            <a:off x="8381791" y="53272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0" name="TextBox 148">
            <a:extLst>
              <a:ext uri="{FF2B5EF4-FFF2-40B4-BE49-F238E27FC236}">
                <a16:creationId xmlns:a16="http://schemas.microsoft.com/office/drawing/2014/main" id="{9F37F7FC-A036-432D-8140-007B01F7D6A2}"/>
              </a:ext>
            </a:extLst>
          </p:cNvPr>
          <p:cNvSpPr txBox="1"/>
          <p:nvPr/>
        </p:nvSpPr>
        <p:spPr>
          <a:xfrm>
            <a:off x="7525718" y="502296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1" name="TextBox 151">
            <a:extLst>
              <a:ext uri="{FF2B5EF4-FFF2-40B4-BE49-F238E27FC236}">
                <a16:creationId xmlns:a16="http://schemas.microsoft.com/office/drawing/2014/main" id="{C5A9FC19-5D65-40E7-90B9-D407FF9FB184}"/>
              </a:ext>
            </a:extLst>
          </p:cNvPr>
          <p:cNvSpPr txBox="1"/>
          <p:nvPr/>
        </p:nvSpPr>
        <p:spPr>
          <a:xfrm>
            <a:off x="2051594" y="5492894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52" name="TextBox 152">
            <a:extLst>
              <a:ext uri="{FF2B5EF4-FFF2-40B4-BE49-F238E27FC236}">
                <a16:creationId xmlns:a16="http://schemas.microsoft.com/office/drawing/2014/main" id="{5EEB493B-86F8-48B2-A32A-D243BCFFFF5D}"/>
              </a:ext>
            </a:extLst>
          </p:cNvPr>
          <p:cNvSpPr txBox="1"/>
          <p:nvPr/>
        </p:nvSpPr>
        <p:spPr>
          <a:xfrm>
            <a:off x="8386950" y="504678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53" name="TextBox 153">
            <a:extLst>
              <a:ext uri="{FF2B5EF4-FFF2-40B4-BE49-F238E27FC236}">
                <a16:creationId xmlns:a16="http://schemas.microsoft.com/office/drawing/2014/main" id="{0111229B-176F-4C83-AD2A-232642204BBD}"/>
              </a:ext>
            </a:extLst>
          </p:cNvPr>
          <p:cNvSpPr txBox="1"/>
          <p:nvPr/>
        </p:nvSpPr>
        <p:spPr>
          <a:xfrm>
            <a:off x="8919402" y="503977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54" name="TextBox 204">
            <a:extLst>
              <a:ext uri="{FF2B5EF4-FFF2-40B4-BE49-F238E27FC236}">
                <a16:creationId xmlns:a16="http://schemas.microsoft.com/office/drawing/2014/main" id="{B98EF042-C2B0-4BB4-956E-FC45C9198573}"/>
              </a:ext>
            </a:extLst>
          </p:cNvPr>
          <p:cNvSpPr txBox="1"/>
          <p:nvPr/>
        </p:nvSpPr>
        <p:spPr>
          <a:xfrm>
            <a:off x="7138958" y="566394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sp>
        <p:nvSpPr>
          <p:cNvPr id="155" name="TextBox 221">
            <a:extLst>
              <a:ext uri="{FF2B5EF4-FFF2-40B4-BE49-F238E27FC236}">
                <a16:creationId xmlns:a16="http://schemas.microsoft.com/office/drawing/2014/main" id="{6DD4B465-7833-4825-91C9-2804469E8522}"/>
              </a:ext>
            </a:extLst>
          </p:cNvPr>
          <p:cNvSpPr txBox="1"/>
          <p:nvPr/>
        </p:nvSpPr>
        <p:spPr>
          <a:xfrm>
            <a:off x="8395874" y="570359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0" name="TextBox 214">
            <a:extLst>
              <a:ext uri="{FF2B5EF4-FFF2-40B4-BE49-F238E27FC236}">
                <a16:creationId xmlns:a16="http://schemas.microsoft.com/office/drawing/2014/main" id="{C7B8F06A-821C-43E1-AE25-78AC55878048}"/>
              </a:ext>
            </a:extLst>
          </p:cNvPr>
          <p:cNvSpPr txBox="1"/>
          <p:nvPr/>
        </p:nvSpPr>
        <p:spPr>
          <a:xfrm>
            <a:off x="7542919" y="6016850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165" name="TextBox 220">
            <a:extLst>
              <a:ext uri="{FF2B5EF4-FFF2-40B4-BE49-F238E27FC236}">
                <a16:creationId xmlns:a16="http://schemas.microsoft.com/office/drawing/2014/main" id="{8E21674D-B1FB-41B5-964F-AD12CF3D87D3}"/>
              </a:ext>
            </a:extLst>
          </p:cNvPr>
          <p:cNvSpPr txBox="1"/>
          <p:nvPr/>
        </p:nvSpPr>
        <p:spPr>
          <a:xfrm>
            <a:off x="2476411" y="60346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166" name="TextBox 221">
            <a:extLst>
              <a:ext uri="{FF2B5EF4-FFF2-40B4-BE49-F238E27FC236}">
                <a16:creationId xmlns:a16="http://schemas.microsoft.com/office/drawing/2014/main" id="{102EFBDD-6E67-42FA-AE40-D1F36C04E933}"/>
              </a:ext>
            </a:extLst>
          </p:cNvPr>
          <p:cNvSpPr txBox="1"/>
          <p:nvPr/>
        </p:nvSpPr>
        <p:spPr>
          <a:xfrm>
            <a:off x="3720338" y="60493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223">
            <a:extLst>
              <a:ext uri="{FF2B5EF4-FFF2-40B4-BE49-F238E27FC236}">
                <a16:creationId xmlns:a16="http://schemas.microsoft.com/office/drawing/2014/main" id="{3C693FE5-BDBA-42B9-9EA3-F8C6DEC483CE}"/>
              </a:ext>
            </a:extLst>
          </p:cNvPr>
          <p:cNvSpPr txBox="1"/>
          <p:nvPr/>
        </p:nvSpPr>
        <p:spPr>
          <a:xfrm>
            <a:off x="2339314" y="634724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168" name="TextBox 224">
            <a:extLst>
              <a:ext uri="{FF2B5EF4-FFF2-40B4-BE49-F238E27FC236}">
                <a16:creationId xmlns:a16="http://schemas.microsoft.com/office/drawing/2014/main" id="{23221ECB-665B-4DB9-8BAE-D81A103AB742}"/>
              </a:ext>
            </a:extLst>
          </p:cNvPr>
          <p:cNvSpPr txBox="1"/>
          <p:nvPr/>
        </p:nvSpPr>
        <p:spPr>
          <a:xfrm>
            <a:off x="3726799" y="63679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5" name="TextBox 225">
            <a:extLst>
              <a:ext uri="{FF2B5EF4-FFF2-40B4-BE49-F238E27FC236}">
                <a16:creationId xmlns:a16="http://schemas.microsoft.com/office/drawing/2014/main" id="{CBEC0E1F-F8E7-47D7-8BD2-97C87789B0A7}"/>
              </a:ext>
            </a:extLst>
          </p:cNvPr>
          <p:cNvSpPr txBox="1"/>
          <p:nvPr/>
        </p:nvSpPr>
        <p:spPr>
          <a:xfrm>
            <a:off x="7423034" y="6404438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grpSp>
        <p:nvGrpSpPr>
          <p:cNvPr id="178" name="Group 14">
            <a:extLst>
              <a:ext uri="{FF2B5EF4-FFF2-40B4-BE49-F238E27FC236}">
                <a16:creationId xmlns:a16="http://schemas.microsoft.com/office/drawing/2014/main" id="{F0790472-732B-4F29-9D0F-0F6F7774D54E}"/>
              </a:ext>
            </a:extLst>
          </p:cNvPr>
          <p:cNvGrpSpPr/>
          <p:nvPr/>
        </p:nvGrpSpPr>
        <p:grpSpPr>
          <a:xfrm>
            <a:off x="8431561" y="6448111"/>
            <a:ext cx="248744" cy="247703"/>
            <a:chOff x="6863497" y="5940498"/>
            <a:chExt cx="248744" cy="247703"/>
          </a:xfrm>
        </p:grpSpPr>
        <p:sp>
          <p:nvSpPr>
            <p:cNvPr id="179" name="Oval 248">
              <a:extLst>
                <a:ext uri="{FF2B5EF4-FFF2-40B4-BE49-F238E27FC236}">
                  <a16:creationId xmlns:a16="http://schemas.microsoft.com/office/drawing/2014/main" id="{D0EB571E-A88E-4315-8332-74EF3746E3ED}"/>
                </a:ext>
              </a:extLst>
            </p:cNvPr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89" name="Oval 13">
              <a:extLst>
                <a:ext uri="{FF2B5EF4-FFF2-40B4-BE49-F238E27FC236}">
                  <a16:creationId xmlns:a16="http://schemas.microsoft.com/office/drawing/2014/main" id="{A72393A0-E021-46F5-BD02-CABCC56CACCD}"/>
                </a:ext>
              </a:extLst>
            </p:cNvPr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224">
            <a:extLst>
              <a:ext uri="{FF2B5EF4-FFF2-40B4-BE49-F238E27FC236}">
                <a16:creationId xmlns:a16="http://schemas.microsoft.com/office/drawing/2014/main" id="{8B841B30-FB05-4FE2-99EF-972CB7AF7789}"/>
              </a:ext>
            </a:extLst>
          </p:cNvPr>
          <p:cNvSpPr txBox="1"/>
          <p:nvPr/>
        </p:nvSpPr>
        <p:spPr>
          <a:xfrm>
            <a:off x="8261381" y="605989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9" name="กลุ่ม 68">
            <a:extLst>
              <a:ext uri="{FF2B5EF4-FFF2-40B4-BE49-F238E27FC236}">
                <a16:creationId xmlns:a16="http://schemas.microsoft.com/office/drawing/2014/main" id="{3673671F-1AC4-4A9C-B6DD-FF9D230683B2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8423DC5E-0535-48B1-BEBD-E8078DA41923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สี่เหลี่ยมผืนผ้า 70">
              <a:extLst>
                <a:ext uri="{FF2B5EF4-FFF2-40B4-BE49-F238E27FC236}">
                  <a16:creationId xmlns:a16="http://schemas.microsoft.com/office/drawing/2014/main" id="{07B17FF1-FFD6-4552-8D43-4083C9D6A071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2" name="Group 192">
            <a:extLst>
              <a:ext uri="{FF2B5EF4-FFF2-40B4-BE49-F238E27FC236}">
                <a16:creationId xmlns:a16="http://schemas.microsoft.com/office/drawing/2014/main" id="{2F54C541-B39E-4B80-9D42-EF8F7E74EF06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73" name="Rectangle 193">
              <a:extLst>
                <a:ext uri="{FF2B5EF4-FFF2-40B4-BE49-F238E27FC236}">
                  <a16:creationId xmlns:a16="http://schemas.microsoft.com/office/drawing/2014/main" id="{7BDE6256-752F-4A2D-A302-A2EE14BA10C4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194">
              <a:extLst>
                <a:ext uri="{FF2B5EF4-FFF2-40B4-BE49-F238E27FC236}">
                  <a16:creationId xmlns:a16="http://schemas.microsoft.com/office/drawing/2014/main" id="{803CC7DF-52FF-4D8D-B141-D805D82AD11E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195">
              <a:extLst>
                <a:ext uri="{FF2B5EF4-FFF2-40B4-BE49-F238E27FC236}">
                  <a16:creationId xmlns:a16="http://schemas.microsoft.com/office/drawing/2014/main" id="{599938B6-DFD7-4A7A-9E86-BA5A7089232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6" name="Rectangle 196">
                <a:extLst>
                  <a:ext uri="{FF2B5EF4-FFF2-40B4-BE49-F238E27FC236}">
                    <a16:creationId xmlns:a16="http://schemas.microsoft.com/office/drawing/2014/main" id="{6A224B91-2208-43A5-BABC-F8782E8B7C70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197">
                <a:extLst>
                  <a:ext uri="{FF2B5EF4-FFF2-40B4-BE49-F238E27FC236}">
                    <a16:creationId xmlns:a16="http://schemas.microsoft.com/office/drawing/2014/main" id="{333F48F8-D423-4DEF-828E-20F49C7B3468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198">
                <a:extLst>
                  <a:ext uri="{FF2B5EF4-FFF2-40B4-BE49-F238E27FC236}">
                    <a16:creationId xmlns:a16="http://schemas.microsoft.com/office/drawing/2014/main" id="{45DC3DDB-016A-4314-B2CE-6E03074BD4BA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199">
                <a:extLst>
                  <a:ext uri="{FF2B5EF4-FFF2-40B4-BE49-F238E27FC236}">
                    <a16:creationId xmlns:a16="http://schemas.microsoft.com/office/drawing/2014/main" id="{CA2C6C36-2E1B-4E02-B985-FD3C4EAAF88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80" name="Picture 200">
                  <a:extLst>
                    <a:ext uri="{FF2B5EF4-FFF2-40B4-BE49-F238E27FC236}">
                      <a16:creationId xmlns:a16="http://schemas.microsoft.com/office/drawing/2014/main" id="{1608F7C8-5293-4195-9FA8-A165A7637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81" name="Rectangle 201">
                  <a:extLst>
                    <a:ext uri="{FF2B5EF4-FFF2-40B4-BE49-F238E27FC236}">
                      <a16:creationId xmlns:a16="http://schemas.microsoft.com/office/drawing/2014/main" id="{84C1A20A-4F00-4023-B670-FDD3DE3C47D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TextBox 202">
                  <a:extLst>
                    <a:ext uri="{FF2B5EF4-FFF2-40B4-BE49-F238E27FC236}">
                      <a16:creationId xmlns:a16="http://schemas.microsoft.com/office/drawing/2014/main" id="{866F93AA-83C4-468A-B84E-4B4B4716B591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83" name="Rectangle 203">
                  <a:extLst>
                    <a:ext uri="{FF2B5EF4-FFF2-40B4-BE49-F238E27FC236}">
                      <a16:creationId xmlns:a16="http://schemas.microsoft.com/office/drawing/2014/main" id="{79348435-0A1F-499E-9D63-35115D64305E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TextBox 20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4A468F4B-53CF-487C-961A-E57D6BB1DFCE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85" name="TextBox 20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8CA0EF91-8B48-481E-912E-53EB90EB3E62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86" name="TextBox 20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E95A0C9-ABD3-411F-931A-787C150BE188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87" name="Group 207">
                  <a:extLst>
                    <a:ext uri="{FF2B5EF4-FFF2-40B4-BE49-F238E27FC236}">
                      <a16:creationId xmlns:a16="http://schemas.microsoft.com/office/drawing/2014/main" id="{4FA46215-46EF-447C-A590-C19DC81E7AEB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89" name="Oval 209">
                    <a:extLst>
                      <a:ext uri="{FF2B5EF4-FFF2-40B4-BE49-F238E27FC236}">
                        <a16:creationId xmlns:a16="http://schemas.microsoft.com/office/drawing/2014/main" id="{F719C6CC-360C-4864-BFAF-D54FA0049FA5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90" name="Picture 210">
                    <a:extLst>
                      <a:ext uri="{FF2B5EF4-FFF2-40B4-BE49-F238E27FC236}">
                        <a16:creationId xmlns:a16="http://schemas.microsoft.com/office/drawing/2014/main" id="{694A9E29-DED3-468B-997F-41519DBBB2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8" name="TextBox 20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ECC51457-E159-4C8C-9EF2-80F8596BAD21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0761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541548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59" name="TextBox 60">
            <a:extLst>
              <a:ext uri="{FF2B5EF4-FFF2-40B4-BE49-F238E27FC236}">
                <a16:creationId xmlns:a16="http://schemas.microsoft.com/office/drawing/2014/main" id="{BD5DB896-AE4F-42A0-9F92-C3F4E2974A6F}"/>
              </a:ext>
            </a:extLst>
          </p:cNvPr>
          <p:cNvSpPr txBox="1"/>
          <p:nvPr/>
        </p:nvSpPr>
        <p:spPr>
          <a:xfrm>
            <a:off x="2016544" y="272178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Details of Process Change :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2016544" y="3197643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95" y="3883182"/>
            <a:ext cx="4157987" cy="171522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85062" y="59374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39342" y="59374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63406" y="59519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63867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07223" y="59286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3983" y="63845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8047" y="63989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21864" y="63757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92982" y="2776257"/>
            <a:ext cx="325696" cy="243933"/>
            <a:chOff x="3726282" y="3271557"/>
            <a:chExt cx="325696" cy="243933"/>
          </a:xfrm>
        </p:grpSpPr>
        <p:sp>
          <p:nvSpPr>
            <p:cNvPr id="9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3726282" y="3271557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25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81" y="3281659"/>
              <a:ext cx="205309" cy="205309"/>
            </a:xfrm>
            <a:prstGeom prst="rect">
              <a:avLst/>
            </a:prstGeom>
          </p:spPr>
        </p:pic>
      </p:grp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F10BA51C-FC24-484F-BF11-65C15DED98CE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CCB1A1CC-46F3-4EE3-A5D2-CF6FC71BD47F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076D9300-6419-4703-AD2A-3CD31C37FC46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45" name="Group 192">
            <a:extLst>
              <a:ext uri="{FF2B5EF4-FFF2-40B4-BE49-F238E27FC236}">
                <a16:creationId xmlns:a16="http://schemas.microsoft.com/office/drawing/2014/main" id="{EAA9A418-6561-49D4-A540-92E00587EAAB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6" name="Rectangle 193">
              <a:extLst>
                <a:ext uri="{FF2B5EF4-FFF2-40B4-BE49-F238E27FC236}">
                  <a16:creationId xmlns:a16="http://schemas.microsoft.com/office/drawing/2014/main" id="{EEAA4B93-0B3C-40C0-AD0D-5E9F9847B165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94">
              <a:extLst>
                <a:ext uri="{FF2B5EF4-FFF2-40B4-BE49-F238E27FC236}">
                  <a16:creationId xmlns:a16="http://schemas.microsoft.com/office/drawing/2014/main" id="{7D45CEC9-524F-4D71-886A-48F7618DE828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195">
              <a:extLst>
                <a:ext uri="{FF2B5EF4-FFF2-40B4-BE49-F238E27FC236}">
                  <a16:creationId xmlns:a16="http://schemas.microsoft.com/office/drawing/2014/main" id="{44C85643-1A26-44CD-BBEA-3D2A02C0688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9" name="Rectangle 196">
                <a:extLst>
                  <a:ext uri="{FF2B5EF4-FFF2-40B4-BE49-F238E27FC236}">
                    <a16:creationId xmlns:a16="http://schemas.microsoft.com/office/drawing/2014/main" id="{20398496-5396-4261-86F4-81D47D75632A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197">
                <a:extLst>
                  <a:ext uri="{FF2B5EF4-FFF2-40B4-BE49-F238E27FC236}">
                    <a16:creationId xmlns:a16="http://schemas.microsoft.com/office/drawing/2014/main" id="{5089674F-BCFD-46E6-AE7F-0D666A19F749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198">
                <a:extLst>
                  <a:ext uri="{FF2B5EF4-FFF2-40B4-BE49-F238E27FC236}">
                    <a16:creationId xmlns:a16="http://schemas.microsoft.com/office/drawing/2014/main" id="{16E7F85D-4253-4421-A7CA-95286050EB63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199">
                <a:extLst>
                  <a:ext uri="{FF2B5EF4-FFF2-40B4-BE49-F238E27FC236}">
                    <a16:creationId xmlns:a16="http://schemas.microsoft.com/office/drawing/2014/main" id="{6ACDD945-D712-46BE-B8B6-9E41A1CB609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53" name="Picture 200">
                  <a:extLst>
                    <a:ext uri="{FF2B5EF4-FFF2-40B4-BE49-F238E27FC236}">
                      <a16:creationId xmlns:a16="http://schemas.microsoft.com/office/drawing/2014/main" id="{C4C872FE-721F-4384-B0E3-5D5C070583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54" name="Rectangle 201">
                  <a:extLst>
                    <a:ext uri="{FF2B5EF4-FFF2-40B4-BE49-F238E27FC236}">
                      <a16:creationId xmlns:a16="http://schemas.microsoft.com/office/drawing/2014/main" id="{4D593B32-8579-44CD-AE7E-6DBB2DD3C8B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202">
                  <a:extLst>
                    <a:ext uri="{FF2B5EF4-FFF2-40B4-BE49-F238E27FC236}">
                      <a16:creationId xmlns:a16="http://schemas.microsoft.com/office/drawing/2014/main" id="{5C50500D-2C6A-4A20-9D34-7E8C60034134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56" name="Rectangle 203">
                  <a:extLst>
                    <a:ext uri="{FF2B5EF4-FFF2-40B4-BE49-F238E27FC236}">
                      <a16:creationId xmlns:a16="http://schemas.microsoft.com/office/drawing/2014/main" id="{2196C24B-1E58-489A-B155-25417445A994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20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FEE39FDF-B228-43D0-A097-F0E255759B91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58" name="TextBox 20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80D7BC68-3811-4ACD-923F-BAB65436B815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59" name="TextBox 20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7D92C02-F255-4079-98A1-C12C4A25B509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60" name="Group 207">
                  <a:extLst>
                    <a:ext uri="{FF2B5EF4-FFF2-40B4-BE49-F238E27FC236}">
                      <a16:creationId xmlns:a16="http://schemas.microsoft.com/office/drawing/2014/main" id="{29F47FF8-D6D9-4FF7-A400-B4FFFE5B7218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62" name="Oval 209">
                    <a:extLst>
                      <a:ext uri="{FF2B5EF4-FFF2-40B4-BE49-F238E27FC236}">
                        <a16:creationId xmlns:a16="http://schemas.microsoft.com/office/drawing/2014/main" id="{EAD68C4D-76AE-4F10-B0D8-081573AFA9AA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63" name="Picture 210">
                    <a:extLst>
                      <a:ext uri="{FF2B5EF4-FFF2-40B4-BE49-F238E27FC236}">
                        <a16:creationId xmlns:a16="http://schemas.microsoft.com/office/drawing/2014/main" id="{31BBF0FF-7C07-434E-AFD0-4015E0F14B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TextBox 208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6DD01E81-868D-42E4-B5D5-50D5D8CAD0AC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367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194806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3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th-TH" dirty="0"/>
          </a:p>
        </p:txBody>
      </p: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A20B10C8-291F-45CD-BD50-B9FD16F459F7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A6BA1EEC-D5FA-4290-AF2E-73798DA83645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0B3C5AC1-9C6B-4504-BAE6-0782888F8CD4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5" name="Group 192">
            <a:extLst>
              <a:ext uri="{FF2B5EF4-FFF2-40B4-BE49-F238E27FC236}">
                <a16:creationId xmlns:a16="http://schemas.microsoft.com/office/drawing/2014/main" id="{8FD92D31-3452-4BAD-853E-E3F2E68EA961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76" name="Rectangle 193">
              <a:extLst>
                <a:ext uri="{FF2B5EF4-FFF2-40B4-BE49-F238E27FC236}">
                  <a16:creationId xmlns:a16="http://schemas.microsoft.com/office/drawing/2014/main" id="{5567A4CC-41C8-454E-A08A-0070F30BCC08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194">
              <a:extLst>
                <a:ext uri="{FF2B5EF4-FFF2-40B4-BE49-F238E27FC236}">
                  <a16:creationId xmlns:a16="http://schemas.microsoft.com/office/drawing/2014/main" id="{97992229-A0A8-40BD-AC96-F4D37EDF5A8A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195">
              <a:extLst>
                <a:ext uri="{FF2B5EF4-FFF2-40B4-BE49-F238E27FC236}">
                  <a16:creationId xmlns:a16="http://schemas.microsoft.com/office/drawing/2014/main" id="{8575B5E0-ABEA-4C9A-9B9C-A85579993504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0" name="Rectangle 196">
                <a:extLst>
                  <a:ext uri="{FF2B5EF4-FFF2-40B4-BE49-F238E27FC236}">
                    <a16:creationId xmlns:a16="http://schemas.microsoft.com/office/drawing/2014/main" id="{C99FB97B-0C8E-4C47-BE70-E43A6A65393C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197">
                <a:extLst>
                  <a:ext uri="{FF2B5EF4-FFF2-40B4-BE49-F238E27FC236}">
                    <a16:creationId xmlns:a16="http://schemas.microsoft.com/office/drawing/2014/main" id="{82A3C4EE-1F86-4DD3-8631-4E91B02AEB9B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198">
                <a:extLst>
                  <a:ext uri="{FF2B5EF4-FFF2-40B4-BE49-F238E27FC236}">
                    <a16:creationId xmlns:a16="http://schemas.microsoft.com/office/drawing/2014/main" id="{578D94BA-2D87-46E1-ABA2-67AE9D5E473A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" name="Group 199">
                <a:extLst>
                  <a:ext uri="{FF2B5EF4-FFF2-40B4-BE49-F238E27FC236}">
                    <a16:creationId xmlns:a16="http://schemas.microsoft.com/office/drawing/2014/main" id="{71B3F067-3944-42BD-AB1B-43B0DCB7D23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87" name="Picture 200">
                  <a:extLst>
                    <a:ext uri="{FF2B5EF4-FFF2-40B4-BE49-F238E27FC236}">
                      <a16:creationId xmlns:a16="http://schemas.microsoft.com/office/drawing/2014/main" id="{4899DE55-2EB7-430B-AB14-97CA4A5C6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88" name="Rectangle 201">
                  <a:extLst>
                    <a:ext uri="{FF2B5EF4-FFF2-40B4-BE49-F238E27FC236}">
                      <a16:creationId xmlns:a16="http://schemas.microsoft.com/office/drawing/2014/main" id="{36E20469-3D3B-4F04-99A9-622992C0E24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202">
                  <a:extLst>
                    <a:ext uri="{FF2B5EF4-FFF2-40B4-BE49-F238E27FC236}">
                      <a16:creationId xmlns:a16="http://schemas.microsoft.com/office/drawing/2014/main" id="{D86A05F4-7E0D-4801-9BB7-1D080D0DC237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90" name="Rectangle 203">
                  <a:extLst>
                    <a:ext uri="{FF2B5EF4-FFF2-40B4-BE49-F238E27FC236}">
                      <a16:creationId xmlns:a16="http://schemas.microsoft.com/office/drawing/2014/main" id="{9C47204D-6060-446A-B594-6DAFDDAFC271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TextBox 204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E7E49AA9-EF14-4698-8894-CD034D5A4235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96" name="TextBox 20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B053266A-5F35-48EA-A7E0-4D109209FCDE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97" name="TextBox 20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92300418-E865-4D93-B6D2-9262FD96B552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98" name="Group 207">
                  <a:extLst>
                    <a:ext uri="{FF2B5EF4-FFF2-40B4-BE49-F238E27FC236}">
                      <a16:creationId xmlns:a16="http://schemas.microsoft.com/office/drawing/2014/main" id="{40438B04-A784-4D49-83D9-31C7E495B567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04" name="Oval 209">
                    <a:extLst>
                      <a:ext uri="{FF2B5EF4-FFF2-40B4-BE49-F238E27FC236}">
                        <a16:creationId xmlns:a16="http://schemas.microsoft.com/office/drawing/2014/main" id="{0222F1DC-8D56-470F-9A91-B7DF4338D775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05" name="Picture 210">
                    <a:extLst>
                      <a:ext uri="{FF2B5EF4-FFF2-40B4-BE49-F238E27FC236}">
                        <a16:creationId xmlns:a16="http://schemas.microsoft.com/office/drawing/2014/main" id="{908A29FF-FD0D-466E-B910-328EA9E1CC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TextBox 20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6B2D7F6-C33D-420F-9D82-276189400265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3279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 rot="16200000">
            <a:off x="9064530" y="4420382"/>
            <a:ext cx="2546896" cy="67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ectangle 55"/>
          <p:cNvSpPr/>
          <p:nvPr/>
        </p:nvSpPr>
        <p:spPr>
          <a:xfrm>
            <a:off x="4654635" y="5637055"/>
            <a:ext cx="5717012" cy="90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1987635" y="3180605"/>
            <a:ext cx="8316670" cy="70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" name="Group 14"/>
          <p:cNvGrpSpPr/>
          <p:nvPr/>
        </p:nvGrpSpPr>
        <p:grpSpPr>
          <a:xfrm>
            <a:off x="6390206" y="2740268"/>
            <a:ext cx="985912" cy="971550"/>
            <a:chOff x="6227754" y="2091690"/>
            <a:chExt cx="985912" cy="971550"/>
          </a:xfrm>
        </p:grpSpPr>
        <p:sp>
          <p:nvSpPr>
            <p:cNvPr id="54" name="Oval 53"/>
            <p:cNvSpPr/>
            <p:nvPr/>
          </p:nvSpPr>
          <p:spPr>
            <a:xfrm>
              <a:off x="6227754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218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46622" y="2751698"/>
            <a:ext cx="985912" cy="971550"/>
            <a:chOff x="3984170" y="2103120"/>
            <a:chExt cx="985912" cy="971550"/>
          </a:xfrm>
        </p:grpSpPr>
        <p:sp>
          <p:nvSpPr>
            <p:cNvPr id="53" name="Oval 52"/>
            <p:cNvSpPr/>
            <p:nvPr/>
          </p:nvSpPr>
          <p:spPr>
            <a:xfrm>
              <a:off x="3984170" y="210312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52" y="2254483"/>
              <a:ext cx="615526" cy="63776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76952" y="2740268"/>
            <a:ext cx="985912" cy="971550"/>
            <a:chOff x="1714500" y="2091690"/>
            <a:chExt cx="985912" cy="971550"/>
          </a:xfrm>
        </p:grpSpPr>
        <p:sp>
          <p:nvSpPr>
            <p:cNvPr id="6" name="Oval 5"/>
            <p:cNvSpPr/>
            <p:nvPr/>
          </p:nvSpPr>
          <p:spPr>
            <a:xfrm>
              <a:off x="1714500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47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850228" y="2740268"/>
            <a:ext cx="985912" cy="971550"/>
            <a:chOff x="8687776" y="2091690"/>
            <a:chExt cx="985912" cy="971550"/>
          </a:xfrm>
        </p:grpSpPr>
        <p:sp>
          <p:nvSpPr>
            <p:cNvPr id="55" name="Oval 54"/>
            <p:cNvSpPr/>
            <p:nvPr/>
          </p:nvSpPr>
          <p:spPr>
            <a:xfrm>
              <a:off x="8687776" y="209169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48" y="2277194"/>
              <a:ext cx="607967" cy="60796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925179" y="5218163"/>
            <a:ext cx="985912" cy="971550"/>
            <a:chOff x="2510060" y="4540557"/>
            <a:chExt cx="985912" cy="971550"/>
          </a:xfrm>
        </p:grpSpPr>
        <p:sp>
          <p:nvSpPr>
            <p:cNvPr id="31" name="Oval 30"/>
            <p:cNvSpPr/>
            <p:nvPr/>
          </p:nvSpPr>
          <p:spPr>
            <a:xfrm>
              <a:off x="2510060" y="4540557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468" y="4708045"/>
              <a:ext cx="607546" cy="6075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446138" y="5192638"/>
            <a:ext cx="985912" cy="971550"/>
            <a:chOff x="3959586" y="4544060"/>
            <a:chExt cx="985912" cy="971550"/>
          </a:xfrm>
        </p:grpSpPr>
        <p:sp>
          <p:nvSpPr>
            <p:cNvPr id="38" name="Oval 37"/>
            <p:cNvSpPr/>
            <p:nvPr/>
          </p:nvSpPr>
          <p:spPr>
            <a:xfrm>
              <a:off x="3959586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566" y="4678872"/>
              <a:ext cx="662091" cy="66209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95697" y="5192638"/>
            <a:ext cx="985912" cy="971550"/>
            <a:chOff x="6204945" y="4544060"/>
            <a:chExt cx="985912" cy="971550"/>
          </a:xfrm>
        </p:grpSpPr>
        <p:sp>
          <p:nvSpPr>
            <p:cNvPr id="40" name="Oval 39"/>
            <p:cNvSpPr/>
            <p:nvPr/>
          </p:nvSpPr>
          <p:spPr>
            <a:xfrm>
              <a:off x="6204945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131" y="4707267"/>
              <a:ext cx="667157" cy="66715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85850" y="1370765"/>
            <a:ext cx="9661667" cy="5414160"/>
            <a:chOff x="1085850" y="1370765"/>
            <a:chExt cx="9661667" cy="5118771"/>
          </a:xfrm>
        </p:grpSpPr>
        <p:sp>
          <p:nvSpPr>
            <p:cNvPr id="32" name="Rounded Rectangle 31"/>
            <p:cNvSpPr/>
            <p:nvPr/>
          </p:nvSpPr>
          <p:spPr>
            <a:xfrm>
              <a:off x="1085850" y="1577039"/>
              <a:ext cx="9646920" cy="491249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085850" y="1370765"/>
              <a:ext cx="9661667" cy="349182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Status On Plan Phase 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 flipH="1">
            <a:off x="1757370" y="3706241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Kittiya  Yangso</a:t>
            </a:r>
          </a:p>
        </p:txBody>
      </p:sp>
      <p:sp>
        <p:nvSpPr>
          <p:cNvPr id="66" name="TextBox 65"/>
          <p:cNvSpPr txBox="1"/>
          <p:nvPr/>
        </p:nvSpPr>
        <p:spPr>
          <a:xfrm flipH="1">
            <a:off x="1772960" y="4004577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09.00 </a:t>
            </a:r>
          </a:p>
        </p:txBody>
      </p:sp>
      <p:sp>
        <p:nvSpPr>
          <p:cNvPr id="67" name="TextBox 66"/>
          <p:cNvSpPr txBox="1"/>
          <p:nvPr/>
        </p:nvSpPr>
        <p:spPr>
          <a:xfrm flipH="1">
            <a:off x="3825457" y="3711417"/>
            <a:ext cx="1840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Patcharaporn  Intana</a:t>
            </a:r>
          </a:p>
        </p:txBody>
      </p:sp>
      <p:sp>
        <p:nvSpPr>
          <p:cNvPr id="68" name="TextBox 67"/>
          <p:cNvSpPr txBox="1"/>
          <p:nvPr/>
        </p:nvSpPr>
        <p:spPr>
          <a:xfrm flipH="1">
            <a:off x="4065232" y="399259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11.00 </a:t>
            </a:r>
          </a:p>
        </p:txBody>
      </p:sp>
      <p:sp>
        <p:nvSpPr>
          <p:cNvPr id="85" name="TextBox 84"/>
          <p:cNvSpPr txBox="1"/>
          <p:nvPr/>
        </p:nvSpPr>
        <p:spPr>
          <a:xfrm flipH="1">
            <a:off x="6343398" y="3714227"/>
            <a:ext cx="171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Kanyarat  Rodtong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338705" y="3979994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11.30 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8628834" y="370568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Thananporn yaowa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8729514" y="395977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09.00 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8773315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Somsri  Sriripron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800255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09.30 </a:t>
            </a:r>
          </a:p>
        </p:txBody>
      </p:sp>
      <p:sp>
        <p:nvSpPr>
          <p:cNvPr id="91" name="TextBox 90"/>
          <p:cNvSpPr txBox="1"/>
          <p:nvPr/>
        </p:nvSpPr>
        <p:spPr>
          <a:xfrm flipH="1">
            <a:off x="6355521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Omegaze  Oliton</a:t>
            </a:r>
          </a:p>
        </p:txBody>
      </p:sp>
      <p:sp>
        <p:nvSpPr>
          <p:cNvPr id="92" name="TextBox 91"/>
          <p:cNvSpPr txBox="1"/>
          <p:nvPr/>
        </p:nvSpPr>
        <p:spPr>
          <a:xfrm flipH="1">
            <a:off x="6382461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14.00 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4097249" y="614675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Somporn  Rodton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4160321" y="638609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16.32 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2147947" y="2339341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456279" y="235098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6676353" y="233955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PE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9151772" y="2337132"/>
            <a:ext cx="4351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PD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9128892" y="477758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QAP</a:t>
            </a:r>
          </a:p>
        </p:txBody>
      </p:sp>
      <p:sp>
        <p:nvSpPr>
          <p:cNvPr id="102" name="TextBox 101"/>
          <p:cNvSpPr txBox="1"/>
          <p:nvPr/>
        </p:nvSpPr>
        <p:spPr>
          <a:xfrm flipH="1">
            <a:off x="6714942" y="4769290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BKD</a:t>
            </a:r>
          </a:p>
        </p:txBody>
      </p:sp>
      <p:sp>
        <p:nvSpPr>
          <p:cNvPr id="103" name="TextBox 102"/>
          <p:cNvSpPr txBox="1"/>
          <p:nvPr/>
        </p:nvSpPr>
        <p:spPr>
          <a:xfrm flipH="1">
            <a:off x="4433062" y="477979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09704" y="180263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87" y="2764582"/>
            <a:ext cx="346355" cy="34635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6" y="2747338"/>
            <a:ext cx="346355" cy="346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5" y="2718111"/>
            <a:ext cx="346355" cy="346355"/>
          </a:xfrm>
          <a:prstGeom prst="rect">
            <a:avLst/>
          </a:prstGeom>
        </p:spPr>
      </p:pic>
      <p:grpSp>
        <p:nvGrpSpPr>
          <p:cNvPr id="69" name="กลุ่ม 68">
            <a:extLst>
              <a:ext uri="{FF2B5EF4-FFF2-40B4-BE49-F238E27FC236}">
                <a16:creationId xmlns:a16="http://schemas.microsoft.com/office/drawing/2014/main" id="{3985A1FF-3771-42E6-8E19-86EE355C826C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1D3212F4-B816-4466-917D-AFBA9463DB63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สี่เหลี่ยมผืนผ้า 71">
              <a:extLst>
                <a:ext uri="{FF2B5EF4-FFF2-40B4-BE49-F238E27FC236}">
                  <a16:creationId xmlns:a16="http://schemas.microsoft.com/office/drawing/2014/main" id="{AECFEFAD-8207-4A27-84D0-5AB6E4DAB498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45" name="Group 192">
            <a:extLst>
              <a:ext uri="{FF2B5EF4-FFF2-40B4-BE49-F238E27FC236}">
                <a16:creationId xmlns:a16="http://schemas.microsoft.com/office/drawing/2014/main" id="{FA88A4BB-345B-4C93-AEC7-ABB192F2FC16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46" name="Rectangle 193">
              <a:extLst>
                <a:ext uri="{FF2B5EF4-FFF2-40B4-BE49-F238E27FC236}">
                  <a16:creationId xmlns:a16="http://schemas.microsoft.com/office/drawing/2014/main" id="{D6EF3978-2E09-483C-9A54-07277C381022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94">
              <a:extLst>
                <a:ext uri="{FF2B5EF4-FFF2-40B4-BE49-F238E27FC236}">
                  <a16:creationId xmlns:a16="http://schemas.microsoft.com/office/drawing/2014/main" id="{30F1CA60-7CAA-4704-9B6C-5651F38C3369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95">
              <a:extLst>
                <a:ext uri="{FF2B5EF4-FFF2-40B4-BE49-F238E27FC236}">
                  <a16:creationId xmlns:a16="http://schemas.microsoft.com/office/drawing/2014/main" id="{B1C84322-80AE-49D9-86EF-B74FC0576DD7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49" name="Rectangle 196">
                <a:extLst>
                  <a:ext uri="{FF2B5EF4-FFF2-40B4-BE49-F238E27FC236}">
                    <a16:creationId xmlns:a16="http://schemas.microsoft.com/office/drawing/2014/main" id="{EE90C449-6357-40E5-99F8-D4878951130C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ectangle 197">
                <a:extLst>
                  <a:ext uri="{FF2B5EF4-FFF2-40B4-BE49-F238E27FC236}">
                    <a16:creationId xmlns:a16="http://schemas.microsoft.com/office/drawing/2014/main" id="{E984B082-AE2B-4B9E-9D7F-BDD311D47F4C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Rectangle 198">
                <a:extLst>
                  <a:ext uri="{FF2B5EF4-FFF2-40B4-BE49-F238E27FC236}">
                    <a16:creationId xmlns:a16="http://schemas.microsoft.com/office/drawing/2014/main" id="{24342AC5-ABD1-403B-9592-9155755E282D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" name="Group 199">
                <a:extLst>
                  <a:ext uri="{FF2B5EF4-FFF2-40B4-BE49-F238E27FC236}">
                    <a16:creationId xmlns:a16="http://schemas.microsoft.com/office/drawing/2014/main" id="{9FE37795-B78A-4AAC-9D76-8569E356A63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53" name="Picture 200">
                  <a:extLst>
                    <a:ext uri="{FF2B5EF4-FFF2-40B4-BE49-F238E27FC236}">
                      <a16:creationId xmlns:a16="http://schemas.microsoft.com/office/drawing/2014/main" id="{47B28BD4-6CA9-45FD-B0AE-471C7CA30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54" name="Rectangle 201">
                  <a:extLst>
                    <a:ext uri="{FF2B5EF4-FFF2-40B4-BE49-F238E27FC236}">
                      <a16:creationId xmlns:a16="http://schemas.microsoft.com/office/drawing/2014/main" id="{5FCAE110-AE3A-4325-B021-2F49AEE2EB7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202">
                  <a:extLst>
                    <a:ext uri="{FF2B5EF4-FFF2-40B4-BE49-F238E27FC236}">
                      <a16:creationId xmlns:a16="http://schemas.microsoft.com/office/drawing/2014/main" id="{92EC3D3C-C271-4DCF-89BB-127A3AC3DCDD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56" name="Rectangle 203">
                  <a:extLst>
                    <a:ext uri="{FF2B5EF4-FFF2-40B4-BE49-F238E27FC236}">
                      <a16:creationId xmlns:a16="http://schemas.microsoft.com/office/drawing/2014/main" id="{C470637A-C67D-4777-B335-72385021D98E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TextBox 20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59ADE434-9407-4F83-9372-6827CDE82C79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58" name="TextBox 205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879D0194-AD40-49BC-BAF0-F25929340575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59" name="TextBox 20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F854ADC-2703-4FE8-BA8A-B3E1DEF2AFAC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60" name="Group 207">
                  <a:extLst>
                    <a:ext uri="{FF2B5EF4-FFF2-40B4-BE49-F238E27FC236}">
                      <a16:creationId xmlns:a16="http://schemas.microsoft.com/office/drawing/2014/main" id="{A7C42106-6011-4D68-B2AE-084027840DD8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62" name="Oval 209">
                    <a:extLst>
                      <a:ext uri="{FF2B5EF4-FFF2-40B4-BE49-F238E27FC236}">
                        <a16:creationId xmlns:a16="http://schemas.microsoft.com/office/drawing/2014/main" id="{0ADC2595-0A79-4C3B-8E3D-28D0DF23FE3C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63" name="Picture 210">
                    <a:extLst>
                      <a:ext uri="{FF2B5EF4-FFF2-40B4-BE49-F238E27FC236}">
                        <a16:creationId xmlns:a16="http://schemas.microsoft.com/office/drawing/2014/main" id="{B5E7D072-DBDC-43C2-BDB5-4D590F8280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1" name="TextBox 20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95BB03B-8458-4D0C-9C61-EEBECB6A46CC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62855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85850" y="1577039"/>
            <a:ext cx="9646920" cy="429798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06637" y="1982538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1085850" y="1370765"/>
            <a:ext cx="9661667" cy="369332"/>
          </a:xfrm>
          <a:prstGeom prst="rect">
            <a:avLst/>
          </a:prstGeom>
          <a:solidFill>
            <a:srgbClr val="5469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Status On Actual Phase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7777" y="2633035"/>
            <a:ext cx="8734876" cy="2039118"/>
            <a:chOff x="1722955" y="1923216"/>
            <a:chExt cx="8734876" cy="2039118"/>
          </a:xfrm>
        </p:grpSpPr>
        <p:sp>
          <p:nvSpPr>
            <p:cNvPr id="65" name="TextBox 64"/>
            <p:cNvSpPr txBox="1"/>
            <p:nvPr/>
          </p:nvSpPr>
          <p:spPr>
            <a:xfrm flipH="1">
              <a:off x="1722955" y="3293185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Kanyarat  Rodtong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1863086" y="3591521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1-10-20  09.00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3810801" y="3325444"/>
              <a:ext cx="1840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Patcharaporn  Intana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050484" y="3623780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16-01-21  09.00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flipH="1">
              <a:off x="6340181" y="3331529"/>
              <a:ext cx="1312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Kittiya  Yangso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flipH="1">
              <a:off x="6309209" y="359643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23-02-21  09.00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8664944" y="332544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Thananporn yaowa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8782360" y="359428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12-03-21  09.00 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876952" y="1923216"/>
              <a:ext cx="7959188" cy="1386976"/>
              <a:chOff x="1876952" y="1923216"/>
              <a:chExt cx="7959188" cy="138697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76952" y="2327212"/>
                <a:ext cx="7959188" cy="982980"/>
                <a:chOff x="1921029" y="2227695"/>
                <a:chExt cx="7959188" cy="98298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31712" y="2668031"/>
                  <a:ext cx="7432328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921029" y="2227695"/>
                  <a:ext cx="7959188" cy="982980"/>
                  <a:chOff x="1714500" y="2091690"/>
                  <a:chExt cx="7959188" cy="982980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227754" y="2091690"/>
                    <a:ext cx="985912" cy="971550"/>
                    <a:chOff x="6227754" y="2091690"/>
                    <a:chExt cx="985912" cy="971550"/>
                  </a:xfrm>
                </p:grpSpPr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6227754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90218" y="2277194"/>
                      <a:ext cx="571513" cy="571513"/>
                    </a:xfrm>
                    <a:prstGeom prst="rect">
                      <a:avLst/>
                    </a:prstGeom>
                    <a:effectLst>
                      <a:reflection blurRad="965200" stA="45000" endPos="65000" dist="50800" dir="5400000" sy="-100000" algn="bl" rotWithShape="0"/>
                    </a:effectLst>
                  </p:spPr>
                </p:pic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984170" y="2103120"/>
                    <a:ext cx="985912" cy="971550"/>
                    <a:chOff x="3984170" y="2103120"/>
                    <a:chExt cx="985912" cy="971550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3984170" y="210312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5952" y="2254483"/>
                      <a:ext cx="615526" cy="6377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714500" y="2091690"/>
                    <a:ext cx="985912" cy="971550"/>
                    <a:chOff x="1714500" y="2091690"/>
                    <a:chExt cx="985912" cy="971550"/>
                  </a:xfrm>
                </p:grpSpPr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1714500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38547" y="2277194"/>
                      <a:ext cx="571513" cy="5715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87776" y="2091690"/>
                    <a:ext cx="985912" cy="971550"/>
                    <a:chOff x="8687776" y="2091690"/>
                    <a:chExt cx="985912" cy="971550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8687776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76748" y="2277194"/>
                      <a:ext cx="607967" cy="60796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 flipH="1">
                <a:off x="2125087" y="1926285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flipH="1">
                <a:off x="4421989" y="1937929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flipH="1">
                <a:off x="9065323" y="1926285"/>
                <a:ext cx="555719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QAC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flipH="1">
                <a:off x="6660887" y="1923216"/>
                <a:ext cx="43517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PD</a:t>
                </a:r>
              </a:p>
            </p:txBody>
          </p:sp>
        </p:grpSp>
      </p:grpSp>
      <p:sp>
        <p:nvSpPr>
          <p:cNvPr id="94" name="TextBox 93"/>
          <p:cNvSpPr txBox="1"/>
          <p:nvPr/>
        </p:nvSpPr>
        <p:spPr>
          <a:xfrm>
            <a:off x="8979132" y="181659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7" y="3059310"/>
            <a:ext cx="346355" cy="346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08" y="3049357"/>
            <a:ext cx="346355" cy="346355"/>
          </a:xfrm>
          <a:prstGeom prst="rect">
            <a:avLst/>
          </a:prstGeom>
        </p:spPr>
      </p:pic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D72FB31F-4AE4-4154-B525-E322B3F52DBB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83" name="สี่เหลี่ยมผืนผ้า 82">
              <a:extLst>
                <a:ext uri="{FF2B5EF4-FFF2-40B4-BE49-F238E27FC236}">
                  <a16:creationId xmlns:a16="http://schemas.microsoft.com/office/drawing/2014/main" id="{F7C1D1D3-3148-40A7-B5B6-9ABB0C81F81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สี่เหลี่ยมผืนผ้า 83">
              <a:extLst>
                <a:ext uri="{FF2B5EF4-FFF2-40B4-BE49-F238E27FC236}">
                  <a16:creationId xmlns:a16="http://schemas.microsoft.com/office/drawing/2014/main" id="{A9C3EB38-A14C-46A3-B4B7-7479AF66D098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9" name="Group 192">
            <a:extLst>
              <a:ext uri="{FF2B5EF4-FFF2-40B4-BE49-F238E27FC236}">
                <a16:creationId xmlns:a16="http://schemas.microsoft.com/office/drawing/2014/main" id="{1AD1943A-8851-4441-A47C-CB7BCCEF9342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0" name="Rectangle 193">
              <a:extLst>
                <a:ext uri="{FF2B5EF4-FFF2-40B4-BE49-F238E27FC236}">
                  <a16:creationId xmlns:a16="http://schemas.microsoft.com/office/drawing/2014/main" id="{FD09E3C5-F646-4A70-BE48-23FB786EC08D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194">
              <a:extLst>
                <a:ext uri="{FF2B5EF4-FFF2-40B4-BE49-F238E27FC236}">
                  <a16:creationId xmlns:a16="http://schemas.microsoft.com/office/drawing/2014/main" id="{817C3FFD-9334-4DBF-B19E-F15C415DFB6A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195">
              <a:extLst>
                <a:ext uri="{FF2B5EF4-FFF2-40B4-BE49-F238E27FC236}">
                  <a16:creationId xmlns:a16="http://schemas.microsoft.com/office/drawing/2014/main" id="{734A87EB-D41C-424F-AB67-82CE7D27E567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5" name="Rectangle 196">
                <a:extLst>
                  <a:ext uri="{FF2B5EF4-FFF2-40B4-BE49-F238E27FC236}">
                    <a16:creationId xmlns:a16="http://schemas.microsoft.com/office/drawing/2014/main" id="{4C2836EA-0860-42F2-B6C5-BE1BA8535728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197">
                <a:extLst>
                  <a:ext uri="{FF2B5EF4-FFF2-40B4-BE49-F238E27FC236}">
                    <a16:creationId xmlns:a16="http://schemas.microsoft.com/office/drawing/2014/main" id="{CA4EA0FF-B134-4BD5-B18F-EED23F2A94FE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198">
                <a:extLst>
                  <a:ext uri="{FF2B5EF4-FFF2-40B4-BE49-F238E27FC236}">
                    <a16:creationId xmlns:a16="http://schemas.microsoft.com/office/drawing/2014/main" id="{7C7945E8-7642-4E97-AAAB-8BB0ED78C8FB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99">
                <a:extLst>
                  <a:ext uri="{FF2B5EF4-FFF2-40B4-BE49-F238E27FC236}">
                    <a16:creationId xmlns:a16="http://schemas.microsoft.com/office/drawing/2014/main" id="{EC6F5723-D02F-4CCC-B43B-8C3F402A436B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2" name="Picture 200">
                  <a:extLst>
                    <a:ext uri="{FF2B5EF4-FFF2-40B4-BE49-F238E27FC236}">
                      <a16:creationId xmlns:a16="http://schemas.microsoft.com/office/drawing/2014/main" id="{1C8CB76E-33FF-4055-BF7C-86F4359F9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3" name="Rectangle 201">
                  <a:extLst>
                    <a:ext uri="{FF2B5EF4-FFF2-40B4-BE49-F238E27FC236}">
                      <a16:creationId xmlns:a16="http://schemas.microsoft.com/office/drawing/2014/main" id="{03DDE656-BCD4-4D51-A600-BD7EA0962E9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TextBox 202">
                  <a:extLst>
                    <a:ext uri="{FF2B5EF4-FFF2-40B4-BE49-F238E27FC236}">
                      <a16:creationId xmlns:a16="http://schemas.microsoft.com/office/drawing/2014/main" id="{478BD565-A799-4C86-8A50-6B291443594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0" name="Rectangle 203">
                  <a:extLst>
                    <a:ext uri="{FF2B5EF4-FFF2-40B4-BE49-F238E27FC236}">
                      <a16:creationId xmlns:a16="http://schemas.microsoft.com/office/drawing/2014/main" id="{E031D5BD-66A1-4EDE-9ABB-24DB07E827CB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TextBox 204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FF39BD06-39AF-4883-A430-A6C6F35EB6CB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22" name="TextBox 205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394B33F9-DE1E-484B-A166-168D0C3B54DC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23" name="TextBox 20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8037D7B-57C0-4B53-B35A-19EAA32D6EA1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24" name="Group 207">
                  <a:extLst>
                    <a:ext uri="{FF2B5EF4-FFF2-40B4-BE49-F238E27FC236}">
                      <a16:creationId xmlns:a16="http://schemas.microsoft.com/office/drawing/2014/main" id="{9FEE1D24-F5DB-4A6F-B3C7-B62D8F96B7C9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26" name="Oval 209">
                    <a:extLst>
                      <a:ext uri="{FF2B5EF4-FFF2-40B4-BE49-F238E27FC236}">
                        <a16:creationId xmlns:a16="http://schemas.microsoft.com/office/drawing/2014/main" id="{7B28F453-A013-46A0-BDF8-1F447C6C220E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27" name="Picture 210">
                    <a:extLst>
                      <a:ext uri="{FF2B5EF4-FFF2-40B4-BE49-F238E27FC236}">
                        <a16:creationId xmlns:a16="http://schemas.microsoft.com/office/drawing/2014/main" id="{C67E9EC3-59F0-4465-B1E0-EF5E3616E7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5" name="TextBox 208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A255B065-7F3E-418B-8A59-EFBA55E25DC9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9732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กลุ่ม 59">
            <a:extLst>
              <a:ext uri="{FF2B5EF4-FFF2-40B4-BE49-F238E27FC236}">
                <a16:creationId xmlns:a16="http://schemas.microsoft.com/office/drawing/2014/main" id="{867498C8-E0D1-46D3-814C-13F5EE267597}"/>
              </a:ext>
            </a:extLst>
          </p:cNvPr>
          <p:cNvGrpSpPr/>
          <p:nvPr/>
        </p:nvGrpSpPr>
        <p:grpSpPr>
          <a:xfrm>
            <a:off x="989830" y="1670385"/>
            <a:ext cx="10432243" cy="2520616"/>
            <a:chOff x="989830" y="1670385"/>
            <a:chExt cx="10432243" cy="2520616"/>
          </a:xfrm>
        </p:grpSpPr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41B08D82-966C-4377-936E-07D9DDAE30EC}"/>
                </a:ext>
              </a:extLst>
            </p:cNvPr>
            <p:cNvSpPr/>
            <p:nvPr/>
          </p:nvSpPr>
          <p:spPr>
            <a:xfrm>
              <a:off x="989830" y="1670385"/>
              <a:ext cx="10432243" cy="25206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40D8DA60-2568-46AF-B82B-DBB9BAD5F1FA}"/>
                </a:ext>
              </a:extLst>
            </p:cNvPr>
            <p:cNvSpPr/>
            <p:nvPr/>
          </p:nvSpPr>
          <p:spPr>
            <a:xfrm>
              <a:off x="989831" y="1670725"/>
              <a:ext cx="10432242" cy="529469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  <p:sp>
          <p:nvSpPr>
            <p:cNvPr id="63" name="Rectangle 33">
              <a:extLst>
                <a:ext uri="{FF2B5EF4-FFF2-40B4-BE49-F238E27FC236}">
                  <a16:creationId xmlns:a16="http://schemas.microsoft.com/office/drawing/2014/main" id="{5C7F354A-780A-41D6-8B46-05DD8013B4DD}"/>
                </a:ext>
              </a:extLst>
            </p:cNvPr>
            <p:cNvSpPr/>
            <p:nvPr/>
          </p:nvSpPr>
          <p:spPr>
            <a:xfrm>
              <a:off x="9314113" y="2418093"/>
              <a:ext cx="81945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Search :</a:t>
              </a:r>
            </a:p>
          </p:txBody>
        </p:sp>
        <p:sp>
          <p:nvSpPr>
            <p:cNvPr id="64" name="Rectangle 36">
              <a:extLst>
                <a:ext uri="{FF2B5EF4-FFF2-40B4-BE49-F238E27FC236}">
                  <a16:creationId xmlns:a16="http://schemas.microsoft.com/office/drawing/2014/main" id="{74453947-F481-4BEA-988E-0E33650A3B0C}"/>
                </a:ext>
              </a:extLst>
            </p:cNvPr>
            <p:cNvSpPr/>
            <p:nvPr/>
          </p:nvSpPr>
          <p:spPr>
            <a:xfrm>
              <a:off x="1294525" y="2418093"/>
              <a:ext cx="65594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Show </a:t>
              </a:r>
            </a:p>
          </p:txBody>
        </p:sp>
        <p:grpSp>
          <p:nvGrpSpPr>
            <p:cNvPr id="65" name="Group 9">
              <a:extLst>
                <a:ext uri="{FF2B5EF4-FFF2-40B4-BE49-F238E27FC236}">
                  <a16:creationId xmlns:a16="http://schemas.microsoft.com/office/drawing/2014/main" id="{20E48F58-F25C-4672-9B3A-7F9E3D820949}"/>
                </a:ext>
              </a:extLst>
            </p:cNvPr>
            <p:cNvGrpSpPr/>
            <p:nvPr/>
          </p:nvGrpSpPr>
          <p:grpSpPr>
            <a:xfrm>
              <a:off x="1970511" y="2466885"/>
              <a:ext cx="600679" cy="240970"/>
              <a:chOff x="2908331" y="3686050"/>
              <a:chExt cx="600679" cy="240970"/>
            </a:xfrm>
          </p:grpSpPr>
          <p:sp>
            <p:nvSpPr>
              <p:cNvPr id="115" name="Rounded Rectangle 38">
                <a:extLst>
                  <a:ext uri="{FF2B5EF4-FFF2-40B4-BE49-F238E27FC236}">
                    <a16:creationId xmlns:a16="http://schemas.microsoft.com/office/drawing/2014/main" id="{A022F17E-3E77-4D2B-829B-97CCAABE05C4}"/>
                  </a:ext>
                </a:extLst>
              </p:cNvPr>
              <p:cNvSpPr/>
              <p:nvPr/>
            </p:nvSpPr>
            <p:spPr>
              <a:xfrm>
                <a:off x="2908331" y="3686050"/>
                <a:ext cx="600679" cy="24097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6">
                <a:extLst>
                  <a:ext uri="{FF2B5EF4-FFF2-40B4-BE49-F238E27FC236}">
                    <a16:creationId xmlns:a16="http://schemas.microsoft.com/office/drawing/2014/main" id="{D69A4C39-CA6C-4B81-AF08-DA6D8EC2D66D}"/>
                  </a:ext>
                </a:extLst>
              </p:cNvPr>
              <p:cNvSpPr/>
              <p:nvPr/>
            </p:nvSpPr>
            <p:spPr>
              <a:xfrm rot="10800000">
                <a:off x="3356292" y="3745067"/>
                <a:ext cx="111786" cy="122935"/>
              </a:xfrm>
              <a:prstGeom prst="triangle">
                <a:avLst/>
              </a:prstGeom>
              <a:solidFill>
                <a:srgbClr val="15636C"/>
              </a:solidFill>
              <a:ln>
                <a:solidFill>
                  <a:srgbClr val="156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Rounded Rectangle 35">
              <a:extLst>
                <a:ext uri="{FF2B5EF4-FFF2-40B4-BE49-F238E27FC236}">
                  <a16:creationId xmlns:a16="http://schemas.microsoft.com/office/drawing/2014/main" id="{344185B4-44B6-49E9-9A4C-D146BF844ADE}"/>
                </a:ext>
              </a:extLst>
            </p:cNvPr>
            <p:cNvSpPr/>
            <p:nvPr/>
          </p:nvSpPr>
          <p:spPr>
            <a:xfrm>
              <a:off x="10214787" y="2466885"/>
              <a:ext cx="1042383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42">
              <a:extLst>
                <a:ext uri="{FF2B5EF4-FFF2-40B4-BE49-F238E27FC236}">
                  <a16:creationId xmlns:a16="http://schemas.microsoft.com/office/drawing/2014/main" id="{852E5305-27C6-4526-A774-8232AC871791}"/>
                </a:ext>
              </a:extLst>
            </p:cNvPr>
            <p:cNvSpPr/>
            <p:nvPr/>
          </p:nvSpPr>
          <p:spPr>
            <a:xfrm>
              <a:off x="1293672" y="2986905"/>
              <a:ext cx="39626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</a:t>
              </a:r>
            </a:p>
          </p:txBody>
        </p:sp>
        <p:sp>
          <p:nvSpPr>
            <p:cNvPr id="68" name="Rectangle 43">
              <a:extLst>
                <a:ext uri="{FF2B5EF4-FFF2-40B4-BE49-F238E27FC236}">
                  <a16:creationId xmlns:a16="http://schemas.microsoft.com/office/drawing/2014/main" id="{87920E1B-8CD3-45D5-BFD9-7B1989531B61}"/>
                </a:ext>
              </a:extLst>
            </p:cNvPr>
            <p:cNvSpPr/>
            <p:nvPr/>
          </p:nvSpPr>
          <p:spPr>
            <a:xfrm>
              <a:off x="1906892" y="3005995"/>
              <a:ext cx="12843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Product name</a:t>
              </a:r>
            </a:p>
          </p:txBody>
        </p:sp>
        <p:sp>
          <p:nvSpPr>
            <p:cNvPr id="70" name="Rectangle 51">
              <a:extLst>
                <a:ext uri="{FF2B5EF4-FFF2-40B4-BE49-F238E27FC236}">
                  <a16:creationId xmlns:a16="http://schemas.microsoft.com/office/drawing/2014/main" id="{4DD1AB9D-F071-4F45-AE4D-4AEF6ACCC5DB}"/>
                </a:ext>
              </a:extLst>
            </p:cNvPr>
            <p:cNvSpPr/>
            <p:nvPr/>
          </p:nvSpPr>
          <p:spPr>
            <a:xfrm>
              <a:off x="3534133" y="2985095"/>
              <a:ext cx="5245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Title</a:t>
              </a:r>
            </a:p>
          </p:txBody>
        </p:sp>
        <p:sp>
          <p:nvSpPr>
            <p:cNvPr id="71" name="Rectangle 52">
              <a:extLst>
                <a:ext uri="{FF2B5EF4-FFF2-40B4-BE49-F238E27FC236}">
                  <a16:creationId xmlns:a16="http://schemas.microsoft.com/office/drawing/2014/main" id="{D684AACA-870E-4CB6-95E8-F037D2D6A6A9}"/>
                </a:ext>
              </a:extLst>
            </p:cNvPr>
            <p:cNvSpPr/>
            <p:nvPr/>
          </p:nvSpPr>
          <p:spPr>
            <a:xfrm>
              <a:off x="7112706" y="2985095"/>
              <a:ext cx="44755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PIC</a:t>
              </a:r>
            </a:p>
          </p:txBody>
        </p:sp>
        <p:sp>
          <p:nvSpPr>
            <p:cNvPr id="100" name="Rectangle 53">
              <a:extLst>
                <a:ext uri="{FF2B5EF4-FFF2-40B4-BE49-F238E27FC236}">
                  <a16:creationId xmlns:a16="http://schemas.microsoft.com/office/drawing/2014/main" id="{FD573ADA-4F06-4CE6-84D2-28A53124B02F}"/>
                </a:ext>
              </a:extLst>
            </p:cNvPr>
            <p:cNvSpPr/>
            <p:nvPr/>
          </p:nvSpPr>
          <p:spPr>
            <a:xfrm>
              <a:off x="4477390" y="2985095"/>
              <a:ext cx="5902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Rank</a:t>
              </a:r>
            </a:p>
          </p:txBody>
        </p:sp>
        <p:sp>
          <p:nvSpPr>
            <p:cNvPr id="107" name="Rectangle 54">
              <a:extLst>
                <a:ext uri="{FF2B5EF4-FFF2-40B4-BE49-F238E27FC236}">
                  <a16:creationId xmlns:a16="http://schemas.microsoft.com/office/drawing/2014/main" id="{974D3B17-13CF-4DA9-AB7C-16F2373B52C3}"/>
                </a:ext>
              </a:extLst>
            </p:cNvPr>
            <p:cNvSpPr/>
            <p:nvPr/>
          </p:nvSpPr>
          <p:spPr>
            <a:xfrm>
              <a:off x="5217637" y="2985095"/>
              <a:ext cx="18950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Customer submission</a:t>
              </a:r>
            </a:p>
          </p:txBody>
        </p:sp>
        <p:sp>
          <p:nvSpPr>
            <p:cNvPr id="108" name="Rectangle 55">
              <a:extLst>
                <a:ext uri="{FF2B5EF4-FFF2-40B4-BE49-F238E27FC236}">
                  <a16:creationId xmlns:a16="http://schemas.microsoft.com/office/drawing/2014/main" id="{A3CB2971-7A7A-4F07-B6B2-B2D5CE9FD585}"/>
                </a:ext>
              </a:extLst>
            </p:cNvPr>
            <p:cNvSpPr/>
            <p:nvPr/>
          </p:nvSpPr>
          <p:spPr>
            <a:xfrm>
              <a:off x="8866481" y="3005995"/>
              <a:ext cx="6992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Status</a:t>
              </a:r>
            </a:p>
          </p:txBody>
        </p:sp>
        <p:sp>
          <p:nvSpPr>
            <p:cNvPr id="109" name="Rectangle 57">
              <a:extLst>
                <a:ext uri="{FF2B5EF4-FFF2-40B4-BE49-F238E27FC236}">
                  <a16:creationId xmlns:a16="http://schemas.microsoft.com/office/drawing/2014/main" id="{54883988-B8EA-44A0-8D02-D3FA480803E4}"/>
                </a:ext>
              </a:extLst>
            </p:cNvPr>
            <p:cNvSpPr/>
            <p:nvPr/>
          </p:nvSpPr>
          <p:spPr>
            <a:xfrm>
              <a:off x="7696560" y="2998390"/>
              <a:ext cx="92204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Leadtime</a:t>
              </a:r>
            </a:p>
          </p:txBody>
        </p:sp>
        <p:sp>
          <p:nvSpPr>
            <p:cNvPr id="110" name="Rectangle 117">
              <a:extLst>
                <a:ext uri="{FF2B5EF4-FFF2-40B4-BE49-F238E27FC236}">
                  <a16:creationId xmlns:a16="http://schemas.microsoft.com/office/drawing/2014/main" id="{70FCFA86-40F1-4712-A553-9DF19DED0794}"/>
                </a:ext>
              </a:extLst>
            </p:cNvPr>
            <p:cNvSpPr/>
            <p:nvPr/>
          </p:nvSpPr>
          <p:spPr>
            <a:xfrm>
              <a:off x="2071800" y="2408647"/>
              <a:ext cx="3465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10</a:t>
              </a:r>
            </a:p>
          </p:txBody>
        </p:sp>
        <p:sp>
          <p:nvSpPr>
            <p:cNvPr id="111" name="Rectangle 118">
              <a:extLst>
                <a:ext uri="{FF2B5EF4-FFF2-40B4-BE49-F238E27FC236}">
                  <a16:creationId xmlns:a16="http://schemas.microsoft.com/office/drawing/2014/main" id="{59A4FBA5-48CA-4F62-9532-5F718DC035DE}"/>
                </a:ext>
              </a:extLst>
            </p:cNvPr>
            <p:cNvSpPr/>
            <p:nvPr/>
          </p:nvSpPr>
          <p:spPr>
            <a:xfrm>
              <a:off x="2611479" y="2412661"/>
              <a:ext cx="74571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entires</a:t>
              </a:r>
            </a:p>
          </p:txBody>
        </p:sp>
        <p:sp>
          <p:nvSpPr>
            <p:cNvPr id="112" name="Rectangle 55">
              <a:extLst>
                <a:ext uri="{FF2B5EF4-FFF2-40B4-BE49-F238E27FC236}">
                  <a16:creationId xmlns:a16="http://schemas.microsoft.com/office/drawing/2014/main" id="{6C1DF8F1-5009-4B5F-A081-C622A5DA9FEB}"/>
                </a:ext>
              </a:extLst>
            </p:cNvPr>
            <p:cNvSpPr/>
            <p:nvPr/>
          </p:nvSpPr>
          <p:spPr>
            <a:xfrm>
              <a:off x="10658282" y="3010495"/>
              <a:ext cx="68800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Action</a:t>
              </a:r>
            </a:p>
          </p:txBody>
        </p:sp>
        <p:sp>
          <p:nvSpPr>
            <p:cNvPr id="113" name="Rectangle 55">
              <a:extLst>
                <a:ext uri="{FF2B5EF4-FFF2-40B4-BE49-F238E27FC236}">
                  <a16:creationId xmlns:a16="http://schemas.microsoft.com/office/drawing/2014/main" id="{587868A0-0EAD-4AE6-9C22-56320CC13CF8}"/>
                </a:ext>
              </a:extLst>
            </p:cNvPr>
            <p:cNvSpPr/>
            <p:nvPr/>
          </p:nvSpPr>
          <p:spPr>
            <a:xfrm>
              <a:off x="9815915" y="2990132"/>
              <a:ext cx="54854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Date</a:t>
              </a:r>
            </a:p>
          </p:txBody>
        </p:sp>
        <p:sp>
          <p:nvSpPr>
            <p:cNvPr id="114" name="Rectangle 54">
              <a:extLst>
                <a:ext uri="{FF2B5EF4-FFF2-40B4-BE49-F238E27FC236}">
                  <a16:creationId xmlns:a16="http://schemas.microsoft.com/office/drawing/2014/main" id="{FAF1CEE9-0CE9-4500-A4DB-C6161189CAAF}"/>
                </a:ext>
              </a:extLst>
            </p:cNvPr>
            <p:cNvSpPr/>
            <p:nvPr/>
          </p:nvSpPr>
          <p:spPr>
            <a:xfrm>
              <a:off x="5336259" y="3603634"/>
              <a:ext cx="165782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Not data to display </a:t>
              </a:r>
            </a:p>
          </p:txBody>
        </p:sp>
      </p:grpSp>
      <p:grpSp>
        <p:nvGrpSpPr>
          <p:cNvPr id="117" name="กลุ่ม 116">
            <a:extLst>
              <a:ext uri="{FF2B5EF4-FFF2-40B4-BE49-F238E27FC236}">
                <a16:creationId xmlns:a16="http://schemas.microsoft.com/office/drawing/2014/main" id="{67F84D0E-E711-469E-AC4B-D292DE1EBC6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18" name="สี่เหลี่ยมผืนผ้า 117">
              <a:extLst>
                <a:ext uri="{FF2B5EF4-FFF2-40B4-BE49-F238E27FC236}">
                  <a16:creationId xmlns:a16="http://schemas.microsoft.com/office/drawing/2014/main" id="{65E4B210-898F-4A88-9D93-8296D56EDF6C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สี่เหลี่ยมผืนผ้า 118">
              <a:extLst>
                <a:ext uri="{FF2B5EF4-FFF2-40B4-BE49-F238E27FC236}">
                  <a16:creationId xmlns:a16="http://schemas.microsoft.com/office/drawing/2014/main" id="{1FABF04E-31ED-450F-853A-9021CA9277B0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20" name="Group 192">
            <a:extLst>
              <a:ext uri="{FF2B5EF4-FFF2-40B4-BE49-F238E27FC236}">
                <a16:creationId xmlns:a16="http://schemas.microsoft.com/office/drawing/2014/main" id="{B9BC39F5-CE82-4C4F-8AC1-F7415B48C812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1" name="Rectangle 193">
              <a:extLst>
                <a:ext uri="{FF2B5EF4-FFF2-40B4-BE49-F238E27FC236}">
                  <a16:creationId xmlns:a16="http://schemas.microsoft.com/office/drawing/2014/main" id="{00EE073B-327B-4544-8239-7C7720F9F9C6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94">
              <a:extLst>
                <a:ext uri="{FF2B5EF4-FFF2-40B4-BE49-F238E27FC236}">
                  <a16:creationId xmlns:a16="http://schemas.microsoft.com/office/drawing/2014/main" id="{974377A8-EB95-476E-9E48-557C2A0F2978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95">
              <a:extLst>
                <a:ext uri="{FF2B5EF4-FFF2-40B4-BE49-F238E27FC236}">
                  <a16:creationId xmlns:a16="http://schemas.microsoft.com/office/drawing/2014/main" id="{B2DD30B1-FB3C-434A-A60A-D1F357E666A5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4" name="Rectangle 196">
                <a:extLst>
                  <a:ext uri="{FF2B5EF4-FFF2-40B4-BE49-F238E27FC236}">
                    <a16:creationId xmlns:a16="http://schemas.microsoft.com/office/drawing/2014/main" id="{2EDEE9EB-2B34-471D-8B96-638EA19546E8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ectangle 197">
                <a:extLst>
                  <a:ext uri="{FF2B5EF4-FFF2-40B4-BE49-F238E27FC236}">
                    <a16:creationId xmlns:a16="http://schemas.microsoft.com/office/drawing/2014/main" id="{9B520157-74C9-45FA-8AC9-974F9028E99C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98">
                <a:extLst>
                  <a:ext uri="{FF2B5EF4-FFF2-40B4-BE49-F238E27FC236}">
                    <a16:creationId xmlns:a16="http://schemas.microsoft.com/office/drawing/2014/main" id="{E4E7C2A5-2C7A-4836-8218-21D58A1BCC39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99">
                <a:extLst>
                  <a:ext uri="{FF2B5EF4-FFF2-40B4-BE49-F238E27FC236}">
                    <a16:creationId xmlns:a16="http://schemas.microsoft.com/office/drawing/2014/main" id="{5BB6D60A-170C-4C30-8333-259749D491D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8" name="Picture 200">
                  <a:extLst>
                    <a:ext uri="{FF2B5EF4-FFF2-40B4-BE49-F238E27FC236}">
                      <a16:creationId xmlns:a16="http://schemas.microsoft.com/office/drawing/2014/main" id="{3B50337D-5E8C-49A2-ABF3-09EF7BF6B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9" name="Rectangle 201">
                  <a:extLst>
                    <a:ext uri="{FF2B5EF4-FFF2-40B4-BE49-F238E27FC236}">
                      <a16:creationId xmlns:a16="http://schemas.microsoft.com/office/drawing/2014/main" id="{1E8B42BC-C676-44F1-A95E-F701D944C43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TextBox 202">
                  <a:extLst>
                    <a:ext uri="{FF2B5EF4-FFF2-40B4-BE49-F238E27FC236}">
                      <a16:creationId xmlns:a16="http://schemas.microsoft.com/office/drawing/2014/main" id="{3E5707C1-BE6C-462B-BA4B-3D03DE6EE87B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31" name="Rectangle 203">
                  <a:extLst>
                    <a:ext uri="{FF2B5EF4-FFF2-40B4-BE49-F238E27FC236}">
                      <a16:creationId xmlns:a16="http://schemas.microsoft.com/office/drawing/2014/main" id="{10F15A06-2FBA-403D-90BF-AA15ADEE2669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204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A2BA1B71-A7DE-4C40-A283-02297B69DEFE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3" name="TextBox 20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87A817E1-3464-4635-8C1C-13FC4107846F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4" name="TextBox 20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EE9C03DB-71D0-4B68-B463-2F9C2CBBF7AE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5" name="Group 207">
                  <a:extLst>
                    <a:ext uri="{FF2B5EF4-FFF2-40B4-BE49-F238E27FC236}">
                      <a16:creationId xmlns:a16="http://schemas.microsoft.com/office/drawing/2014/main" id="{0817FB57-05D3-45D7-82F4-7DC7254CB410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7" name="Oval 209">
                    <a:extLst>
                      <a:ext uri="{FF2B5EF4-FFF2-40B4-BE49-F238E27FC236}">
                        <a16:creationId xmlns:a16="http://schemas.microsoft.com/office/drawing/2014/main" id="{1E372C9C-FF13-4BDB-BA56-8B4AD9A7D058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38" name="Picture 210">
                    <a:extLst>
                      <a:ext uri="{FF2B5EF4-FFF2-40B4-BE49-F238E27FC236}">
                        <a16:creationId xmlns:a16="http://schemas.microsoft.com/office/drawing/2014/main" id="{F1CBA1A2-A8C4-42CB-9B79-956840674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6" name="TextBox 208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9E4DE99-E990-44FB-97FD-4FB5A2D85223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60772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43D0E49-40E0-4346-93B4-B5E3EB400247}"/>
              </a:ext>
            </a:extLst>
          </p:cNvPr>
          <p:cNvSpPr/>
          <p:nvPr/>
        </p:nvSpPr>
        <p:spPr>
          <a:xfrm>
            <a:off x="3976064" y="2967335"/>
            <a:ext cx="4239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EXCEL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2" name="Group 192">
            <a:extLst>
              <a:ext uri="{FF2B5EF4-FFF2-40B4-BE49-F238E27FC236}">
                <a16:creationId xmlns:a16="http://schemas.microsoft.com/office/drawing/2014/main" id="{5AAF7C56-FBA6-48B9-B072-C6EA10BB23AE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3" name="Rectangle 193">
              <a:extLst>
                <a:ext uri="{FF2B5EF4-FFF2-40B4-BE49-F238E27FC236}">
                  <a16:creationId xmlns:a16="http://schemas.microsoft.com/office/drawing/2014/main" id="{F758597D-6F63-42F1-9F9D-49F610E60A4B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94">
              <a:extLst>
                <a:ext uri="{FF2B5EF4-FFF2-40B4-BE49-F238E27FC236}">
                  <a16:creationId xmlns:a16="http://schemas.microsoft.com/office/drawing/2014/main" id="{E5C887C7-684C-447F-8B0B-DDE561996019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95">
              <a:extLst>
                <a:ext uri="{FF2B5EF4-FFF2-40B4-BE49-F238E27FC236}">
                  <a16:creationId xmlns:a16="http://schemas.microsoft.com/office/drawing/2014/main" id="{9A05CAA8-AE18-4F9D-ADAE-7D92743ACF73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6" name="Rectangle 196">
                <a:extLst>
                  <a:ext uri="{FF2B5EF4-FFF2-40B4-BE49-F238E27FC236}">
                    <a16:creationId xmlns:a16="http://schemas.microsoft.com/office/drawing/2014/main" id="{0E98AAF1-57B4-444E-9D00-62A9544AF8A9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97">
                <a:extLst>
                  <a:ext uri="{FF2B5EF4-FFF2-40B4-BE49-F238E27FC236}">
                    <a16:creationId xmlns:a16="http://schemas.microsoft.com/office/drawing/2014/main" id="{C11CCBC6-B781-4651-8E54-5BA150869F2C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98">
                <a:extLst>
                  <a:ext uri="{FF2B5EF4-FFF2-40B4-BE49-F238E27FC236}">
                    <a16:creationId xmlns:a16="http://schemas.microsoft.com/office/drawing/2014/main" id="{E7C9621B-E64C-4562-AA71-482A6060F58B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199">
                <a:extLst>
                  <a:ext uri="{FF2B5EF4-FFF2-40B4-BE49-F238E27FC236}">
                    <a16:creationId xmlns:a16="http://schemas.microsoft.com/office/drawing/2014/main" id="{DF85DEB2-FA60-45EC-AD2F-4B366E2598B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50" name="Picture 200">
                  <a:extLst>
                    <a:ext uri="{FF2B5EF4-FFF2-40B4-BE49-F238E27FC236}">
                      <a16:creationId xmlns:a16="http://schemas.microsoft.com/office/drawing/2014/main" id="{83DABED6-9091-4682-9390-5FFBA3E73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51" name="Rectangle 201">
                  <a:extLst>
                    <a:ext uri="{FF2B5EF4-FFF2-40B4-BE49-F238E27FC236}">
                      <a16:creationId xmlns:a16="http://schemas.microsoft.com/office/drawing/2014/main" id="{36CAD3E2-C50C-41B5-8E22-A897BD08F71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202">
                  <a:extLst>
                    <a:ext uri="{FF2B5EF4-FFF2-40B4-BE49-F238E27FC236}">
                      <a16:creationId xmlns:a16="http://schemas.microsoft.com/office/drawing/2014/main" id="{E8147103-9018-4B30-B9EA-47EC8C2AB0E4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53" name="Rectangle 203">
                  <a:extLst>
                    <a:ext uri="{FF2B5EF4-FFF2-40B4-BE49-F238E27FC236}">
                      <a16:creationId xmlns:a16="http://schemas.microsoft.com/office/drawing/2014/main" id="{484D0906-AFD5-4495-BBA6-53587B137775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204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B9ECF9C9-543E-43E6-AC68-55FE1226D8BA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55" name="TextBox 20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4B5564FF-EBC1-4DC0-8864-CC74B63B4732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56" name="TextBox 20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70B93719-9B3A-46FF-9F9F-A417F8312575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57" name="Group 207">
                  <a:extLst>
                    <a:ext uri="{FF2B5EF4-FFF2-40B4-BE49-F238E27FC236}">
                      <a16:creationId xmlns:a16="http://schemas.microsoft.com/office/drawing/2014/main" id="{C71A9DAF-73DD-441D-B3A9-8E212EE18687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59" name="Oval 209">
                    <a:extLst>
                      <a:ext uri="{FF2B5EF4-FFF2-40B4-BE49-F238E27FC236}">
                        <a16:creationId xmlns:a16="http://schemas.microsoft.com/office/drawing/2014/main" id="{8675A585-36E5-404B-A05C-A2C41A1ED691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60" name="Picture 210">
                    <a:extLst>
                      <a:ext uri="{FF2B5EF4-FFF2-40B4-BE49-F238E27FC236}">
                        <a16:creationId xmlns:a16="http://schemas.microsoft.com/office/drawing/2014/main" id="{2BB381D9-69EF-42C1-A188-2947F0BE41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TextBox 208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116C329C-29A2-446A-9920-CCB88C2A44A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3287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43D0E49-40E0-4346-93B4-B5E3EB400247}"/>
              </a:ext>
            </a:extLst>
          </p:cNvPr>
          <p:cNvSpPr/>
          <p:nvPr/>
        </p:nvSpPr>
        <p:spPr>
          <a:xfrm>
            <a:off x="3453168" y="2967335"/>
            <a:ext cx="528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 manual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2" name="Group 192">
            <a:extLst>
              <a:ext uri="{FF2B5EF4-FFF2-40B4-BE49-F238E27FC236}">
                <a16:creationId xmlns:a16="http://schemas.microsoft.com/office/drawing/2014/main" id="{0C63708F-A816-4860-AB7A-BC1760668CD5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3" name="Rectangle 193">
              <a:extLst>
                <a:ext uri="{FF2B5EF4-FFF2-40B4-BE49-F238E27FC236}">
                  <a16:creationId xmlns:a16="http://schemas.microsoft.com/office/drawing/2014/main" id="{22FD4E07-F6EA-4C1F-8D1E-A1B3D8CD06F3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94">
              <a:extLst>
                <a:ext uri="{FF2B5EF4-FFF2-40B4-BE49-F238E27FC236}">
                  <a16:creationId xmlns:a16="http://schemas.microsoft.com/office/drawing/2014/main" id="{4C03AE19-8579-4BBF-A813-05A3FC123FC1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95">
              <a:extLst>
                <a:ext uri="{FF2B5EF4-FFF2-40B4-BE49-F238E27FC236}">
                  <a16:creationId xmlns:a16="http://schemas.microsoft.com/office/drawing/2014/main" id="{C0F1BA74-8F9D-4D6E-8E24-E8208314EEC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6" name="Rectangle 196">
                <a:extLst>
                  <a:ext uri="{FF2B5EF4-FFF2-40B4-BE49-F238E27FC236}">
                    <a16:creationId xmlns:a16="http://schemas.microsoft.com/office/drawing/2014/main" id="{06C557F6-DFEB-42D5-A27B-45CEE866FA17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197">
                <a:extLst>
                  <a:ext uri="{FF2B5EF4-FFF2-40B4-BE49-F238E27FC236}">
                    <a16:creationId xmlns:a16="http://schemas.microsoft.com/office/drawing/2014/main" id="{2FE726EE-F8B3-4036-93D9-381A2BE63ADE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98">
                <a:extLst>
                  <a:ext uri="{FF2B5EF4-FFF2-40B4-BE49-F238E27FC236}">
                    <a16:creationId xmlns:a16="http://schemas.microsoft.com/office/drawing/2014/main" id="{5DE831E7-9FAE-4D38-A4EB-B3A41F3F6A96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199">
                <a:extLst>
                  <a:ext uri="{FF2B5EF4-FFF2-40B4-BE49-F238E27FC236}">
                    <a16:creationId xmlns:a16="http://schemas.microsoft.com/office/drawing/2014/main" id="{1A2B1344-5EC7-4AF6-B01C-6A92D2934CA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50" name="Picture 200">
                  <a:extLst>
                    <a:ext uri="{FF2B5EF4-FFF2-40B4-BE49-F238E27FC236}">
                      <a16:creationId xmlns:a16="http://schemas.microsoft.com/office/drawing/2014/main" id="{1F89B5F5-4921-4BA4-AEBD-53E747BD2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51" name="Rectangle 201">
                  <a:extLst>
                    <a:ext uri="{FF2B5EF4-FFF2-40B4-BE49-F238E27FC236}">
                      <a16:creationId xmlns:a16="http://schemas.microsoft.com/office/drawing/2014/main" id="{57A4EE6B-A2E2-412D-8E00-F2A3244815C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202">
                  <a:extLst>
                    <a:ext uri="{FF2B5EF4-FFF2-40B4-BE49-F238E27FC236}">
                      <a16:creationId xmlns:a16="http://schemas.microsoft.com/office/drawing/2014/main" id="{7BB08D82-8C05-4D5A-BE30-F95338834D62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53" name="Rectangle 203">
                  <a:extLst>
                    <a:ext uri="{FF2B5EF4-FFF2-40B4-BE49-F238E27FC236}">
                      <a16:creationId xmlns:a16="http://schemas.microsoft.com/office/drawing/2014/main" id="{0B107A06-E57A-4F17-875F-3C472FE5868F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TextBox 204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A7B542C4-F5E4-43BA-A0E6-6F447A982D3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55" name="TextBox 20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4252AC5A-BF6D-4ADC-9793-1F2810FD24F9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56" name="TextBox 20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72CDA7BA-82D4-4E46-B604-1443482A4211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57" name="Group 207">
                  <a:extLst>
                    <a:ext uri="{FF2B5EF4-FFF2-40B4-BE49-F238E27FC236}">
                      <a16:creationId xmlns:a16="http://schemas.microsoft.com/office/drawing/2014/main" id="{D92BC285-3A36-4252-AE43-DF485C7E4E65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59" name="Oval 209">
                    <a:extLst>
                      <a:ext uri="{FF2B5EF4-FFF2-40B4-BE49-F238E27FC236}">
                        <a16:creationId xmlns:a16="http://schemas.microsoft.com/office/drawing/2014/main" id="{29A6922B-1A28-45C2-9970-F45589F2E6A0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60" name="Picture 210">
                    <a:extLst>
                      <a:ext uri="{FF2B5EF4-FFF2-40B4-BE49-F238E27FC236}">
                        <a16:creationId xmlns:a16="http://schemas.microsoft.com/office/drawing/2014/main" id="{881B4361-59A8-4BDD-AC00-4105D9F14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TextBox 208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B6C9A576-5086-4F3A-A2AF-854E007BFCDA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094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denso.com/th/th/news/news-releases/2018/20180913-g01/-/media/11b529b11f1747fba85ecd60096a6ef9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2192000" cy="4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925" y="175254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2644" y="1752547"/>
            <a:ext cx="1058136" cy="105813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59" name="Rounded Rectangle 58">
              <a:hlinkClick r:id="rId7" action="ppaction://hlinksldjump"/>
            </p:cNvPr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0" name="Rectangle 59">
              <a:hlinkClick r:id="rId8" action="ppaction://hlinksldjump"/>
            </p:cNvPr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0DB0F35B-5C65-4D60-A61C-D4BA23FDFEBE}"/>
              </a:ext>
            </a:extLst>
          </p:cNvPr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028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69" name="Group 68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2" name="Rectangle 71"/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/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extBox 98">
                    <a:hlinkClick r:id="rId3" action="ppaction://hlinksldjump"/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1" name="TextBox 100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04" name="Oval 103"/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5" name="Picture 10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3" name="TextBox 102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06" name="TextBox 105">
              <a:hlinkClick r:id="rId6" action="ppaction://hlinksldjump"/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B95C8DA0-3447-4B07-818A-1AE1F12E2D8A}"/>
              </a:ext>
            </a:extLst>
          </p:cNvPr>
          <p:cNvSpPr/>
          <p:nvPr/>
        </p:nvSpPr>
        <p:spPr>
          <a:xfrm>
            <a:off x="3968248" y="2967335"/>
            <a:ext cx="4255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ANNUAL PLAN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96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876" y="142226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54769" y="3953341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580759" y="3462088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8395" y="3456019"/>
            <a:ext cx="2916823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598895" y="3944380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598893" y="4432651"/>
            <a:ext cx="283775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370218" y="2829827"/>
            <a:ext cx="2844743" cy="303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5029" y="343237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56130" y="3432375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88393" y="3919779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67" name="Isosceles Triangle 66"/>
          <p:cNvSpPr/>
          <p:nvPr/>
        </p:nvSpPr>
        <p:spPr>
          <a:xfrm rot="10800000">
            <a:off x="5204583" y="3567118"/>
            <a:ext cx="108508" cy="116340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0845" y="4386257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144887" y="281882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4698" y="28066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xxxxxxxx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5463" y="3458271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618378" y="393413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470106" y="344297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5111" y="39154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38185" y="2439892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22/07/2020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316642" y="239738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Create Date :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60073" y="2852198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: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643257" y="2940100"/>
            <a:ext cx="173235" cy="167640"/>
            <a:chOff x="2600445" y="2476500"/>
            <a:chExt cx="173235" cy="167640"/>
          </a:xfrm>
        </p:grpSpPr>
        <p:sp>
          <p:nvSpPr>
            <p:cNvPr id="24" name="Oval 23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839208" y="2849931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144" name="Oval 143"/>
          <p:cNvSpPr/>
          <p:nvPr/>
        </p:nvSpPr>
        <p:spPr>
          <a:xfrm>
            <a:off x="4194605" y="294119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4411416" y="2844747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7390017" y="4433533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6320882" y="4429963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814238" y="3893011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76252" y="4925035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712982" y="249744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591684" y="2606511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2771183" y="251863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430105" y="259454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46978" y="251140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Urgent</a:t>
            </a:r>
          </a:p>
        </p:txBody>
      </p:sp>
      <p:sp>
        <p:nvSpPr>
          <p:cNvPr id="176" name="Oval 175"/>
          <p:cNvSpPr/>
          <p:nvPr/>
        </p:nvSpPr>
        <p:spPr>
          <a:xfrm>
            <a:off x="2623353" y="5007261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819303" y="491709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79" name="Oval 178"/>
          <p:cNvSpPr/>
          <p:nvPr/>
        </p:nvSpPr>
        <p:spPr>
          <a:xfrm>
            <a:off x="3233017" y="5007261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3449824" y="4910815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169690" y="4893219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7395653" y="4915495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1314985" y="533643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87" name="Oval 186"/>
          <p:cNvSpPr/>
          <p:nvPr/>
        </p:nvSpPr>
        <p:spPr>
          <a:xfrm>
            <a:off x="2630805" y="545023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2826753" y="5360064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90" name="Oval 189"/>
          <p:cNvSpPr/>
          <p:nvPr/>
        </p:nvSpPr>
        <p:spPr>
          <a:xfrm>
            <a:off x="3240465" y="545023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457275" y="5353787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115" name="TextBox 114">
            <a:hlinkClick r:id="rId4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385C28B8-9D85-45C4-B772-89FF63FEAD4D}"/>
              </a:ext>
            </a:extLst>
          </p:cNvPr>
          <p:cNvSpPr/>
          <p:nvPr/>
        </p:nvSpPr>
        <p:spPr>
          <a:xfrm>
            <a:off x="9727864" y="3208593"/>
            <a:ext cx="441129" cy="1976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10">
            <a:extLst>
              <a:ext uri="{FF2B5EF4-FFF2-40B4-BE49-F238E27FC236}">
                <a16:creationId xmlns:a16="http://schemas.microsoft.com/office/drawing/2014/main" id="{6000D01D-C0C3-44BA-8CCC-C0F006617A15}"/>
              </a:ext>
            </a:extLst>
          </p:cNvPr>
          <p:cNvSpPr txBox="1"/>
          <p:nvPr/>
        </p:nvSpPr>
        <p:spPr>
          <a:xfrm>
            <a:off x="9731647" y="3168916"/>
            <a:ext cx="43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Bahnschrift SemiLight Condensed" panose="020B0502040204020203" pitchFamily="34" charset="0"/>
              </a:rPr>
              <a:t>ADD</a:t>
            </a:r>
            <a:endParaRPr lang="th-TH" sz="1400" dirty="0">
              <a:solidFill>
                <a:srgbClr val="41719C"/>
              </a:solidFill>
              <a:latin typeface="Bahnschrift SemiLight Condensed" panose="020B0502040204020203" pitchFamily="34" charset="0"/>
            </a:endParaRPr>
          </a:p>
        </p:txBody>
      </p:sp>
      <p:grpSp>
        <p:nvGrpSpPr>
          <p:cNvPr id="112" name="Group 192">
            <a:extLst>
              <a:ext uri="{FF2B5EF4-FFF2-40B4-BE49-F238E27FC236}">
                <a16:creationId xmlns:a16="http://schemas.microsoft.com/office/drawing/2014/main" id="{02AAB36B-BA0D-400A-BB28-831B489D3A3F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16" name="Rectangle 193">
              <a:extLst>
                <a:ext uri="{FF2B5EF4-FFF2-40B4-BE49-F238E27FC236}">
                  <a16:creationId xmlns:a16="http://schemas.microsoft.com/office/drawing/2014/main" id="{FBFB146C-1375-4E52-88B2-3233564FD5DF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94">
              <a:extLst>
                <a:ext uri="{FF2B5EF4-FFF2-40B4-BE49-F238E27FC236}">
                  <a16:creationId xmlns:a16="http://schemas.microsoft.com/office/drawing/2014/main" id="{0989A8EC-3B92-4D12-B5CB-B7609B27182D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95">
              <a:extLst>
                <a:ext uri="{FF2B5EF4-FFF2-40B4-BE49-F238E27FC236}">
                  <a16:creationId xmlns:a16="http://schemas.microsoft.com/office/drawing/2014/main" id="{8BE89B0F-35AF-4311-91BF-8550DE46C6EB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2" name="Rectangle 196">
                <a:extLst>
                  <a:ext uri="{FF2B5EF4-FFF2-40B4-BE49-F238E27FC236}">
                    <a16:creationId xmlns:a16="http://schemas.microsoft.com/office/drawing/2014/main" id="{AD67DC78-93AC-43DB-A7E4-AB30EE545686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97">
                <a:extLst>
                  <a:ext uri="{FF2B5EF4-FFF2-40B4-BE49-F238E27FC236}">
                    <a16:creationId xmlns:a16="http://schemas.microsoft.com/office/drawing/2014/main" id="{4E95A258-934E-46B1-BFC4-1AF6E0D47998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98">
                <a:extLst>
                  <a:ext uri="{FF2B5EF4-FFF2-40B4-BE49-F238E27FC236}">
                    <a16:creationId xmlns:a16="http://schemas.microsoft.com/office/drawing/2014/main" id="{94582CCD-F7E8-4270-B504-44E312FA5835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" name="Group 199">
                <a:extLst>
                  <a:ext uri="{FF2B5EF4-FFF2-40B4-BE49-F238E27FC236}">
                    <a16:creationId xmlns:a16="http://schemas.microsoft.com/office/drawing/2014/main" id="{5D077CCF-C44E-435F-8A90-0610E103851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6" name="Picture 200">
                  <a:extLst>
                    <a:ext uri="{FF2B5EF4-FFF2-40B4-BE49-F238E27FC236}">
                      <a16:creationId xmlns:a16="http://schemas.microsoft.com/office/drawing/2014/main" id="{32533894-7B07-4779-A2D7-13D2F17B5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7" name="Rectangle 201">
                  <a:extLst>
                    <a:ext uri="{FF2B5EF4-FFF2-40B4-BE49-F238E27FC236}">
                      <a16:creationId xmlns:a16="http://schemas.microsoft.com/office/drawing/2014/main" id="{E2116377-54A5-4E51-A927-265F2DB00FB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TextBox 202">
                  <a:extLst>
                    <a:ext uri="{FF2B5EF4-FFF2-40B4-BE49-F238E27FC236}">
                      <a16:creationId xmlns:a16="http://schemas.microsoft.com/office/drawing/2014/main" id="{E40475A2-8618-4B37-B03A-072015F8800D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9" name="Rectangle 203">
                  <a:extLst>
                    <a:ext uri="{FF2B5EF4-FFF2-40B4-BE49-F238E27FC236}">
                      <a16:creationId xmlns:a16="http://schemas.microsoft.com/office/drawing/2014/main" id="{EAC24A9B-913F-4881-AAA9-52F4DB6D9D49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TextBox 20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C0ED0D65-7AE0-430D-B54B-591B834B11B5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1" name="TextBox 205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61F7CF5-2535-4280-8DDE-0BA0CD1961E5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2" name="TextBox 20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5131AEB3-5B89-4898-883D-D81A2A4B4806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3" name="Group 207">
                  <a:extLst>
                    <a:ext uri="{FF2B5EF4-FFF2-40B4-BE49-F238E27FC236}">
                      <a16:creationId xmlns:a16="http://schemas.microsoft.com/office/drawing/2014/main" id="{A3060052-41AD-481B-8CAC-026CAF9F6A56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5" name="Oval 209">
                    <a:extLst>
                      <a:ext uri="{FF2B5EF4-FFF2-40B4-BE49-F238E27FC236}">
                        <a16:creationId xmlns:a16="http://schemas.microsoft.com/office/drawing/2014/main" id="{DF9D376C-BAAE-40AB-9C9F-EDDD4CA54BB4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36" name="Picture 210">
                    <a:extLst>
                      <a:ext uri="{FF2B5EF4-FFF2-40B4-BE49-F238E27FC236}">
                        <a16:creationId xmlns:a16="http://schemas.microsoft.com/office/drawing/2014/main" id="{CD2BEAFA-F8AC-4EDC-ABDF-A0FA9DCFD0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" name="TextBox 208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57222715-CE64-4F1C-9EB2-CEE26C46A342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1247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hlinkClick r:id="rId2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37" name="TextBox 100">
            <a:extLst>
              <a:ext uri="{FF2B5EF4-FFF2-40B4-BE49-F238E27FC236}">
                <a16:creationId xmlns:a16="http://schemas.microsoft.com/office/drawing/2014/main" id="{4D28B51A-D589-4895-A43F-1DF494965D98}"/>
              </a:ext>
            </a:extLst>
          </p:cNvPr>
          <p:cNvSpPr txBox="1"/>
          <p:nvPr/>
        </p:nvSpPr>
        <p:spPr>
          <a:xfrm>
            <a:off x="12779053" y="187263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?</a:t>
            </a:r>
          </a:p>
        </p:txBody>
      </p:sp>
      <p:sp>
        <p:nvSpPr>
          <p:cNvPr id="138" name="Rectangle 77">
            <a:extLst>
              <a:ext uri="{FF2B5EF4-FFF2-40B4-BE49-F238E27FC236}">
                <a16:creationId xmlns:a16="http://schemas.microsoft.com/office/drawing/2014/main" id="{10C2ED67-54FF-432F-8835-B330B67BD5D4}"/>
              </a:ext>
            </a:extLst>
          </p:cNvPr>
          <p:cNvSpPr/>
          <p:nvPr/>
        </p:nvSpPr>
        <p:spPr>
          <a:xfrm>
            <a:off x="1471165" y="1600358"/>
            <a:ext cx="9189500" cy="52844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78">
            <a:extLst>
              <a:ext uri="{FF2B5EF4-FFF2-40B4-BE49-F238E27FC236}">
                <a16:creationId xmlns:a16="http://schemas.microsoft.com/office/drawing/2014/main" id="{D619AF4C-CF7F-4D9C-B6DC-BC987520FD53}"/>
              </a:ext>
            </a:extLst>
          </p:cNvPr>
          <p:cNvSpPr/>
          <p:nvPr/>
        </p:nvSpPr>
        <p:spPr>
          <a:xfrm>
            <a:off x="1493631" y="1573586"/>
            <a:ext cx="9189500" cy="788447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79">
            <a:extLst>
              <a:ext uri="{FF2B5EF4-FFF2-40B4-BE49-F238E27FC236}">
                <a16:creationId xmlns:a16="http://schemas.microsoft.com/office/drawing/2014/main" id="{25B1F0D0-42A9-494B-BA7D-A6494E8784EA}"/>
              </a:ext>
            </a:extLst>
          </p:cNvPr>
          <p:cNvSpPr txBox="1"/>
          <p:nvPr/>
        </p:nvSpPr>
        <p:spPr>
          <a:xfrm>
            <a:off x="5259008" y="1609044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Annual Plan </a:t>
            </a:r>
          </a:p>
        </p:txBody>
      </p:sp>
      <p:sp>
        <p:nvSpPr>
          <p:cNvPr id="143" name="TextBox 100">
            <a:extLst>
              <a:ext uri="{FF2B5EF4-FFF2-40B4-BE49-F238E27FC236}">
                <a16:creationId xmlns:a16="http://schemas.microsoft.com/office/drawing/2014/main" id="{96BFF90F-0463-47F1-B943-6C7E171441F3}"/>
              </a:ext>
            </a:extLst>
          </p:cNvPr>
          <p:cNvSpPr txBox="1"/>
          <p:nvPr/>
        </p:nvSpPr>
        <p:spPr>
          <a:xfrm>
            <a:off x="1722527" y="2439892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</a:t>
            </a:r>
          </a:p>
        </p:txBody>
      </p:sp>
      <p:sp>
        <p:nvSpPr>
          <p:cNvPr id="145" name="Rectangle 117">
            <a:extLst>
              <a:ext uri="{FF2B5EF4-FFF2-40B4-BE49-F238E27FC236}">
                <a16:creationId xmlns:a16="http://schemas.microsoft.com/office/drawing/2014/main" id="{0E0BD109-C5B5-4942-965D-DF401F9DD0C3}"/>
              </a:ext>
            </a:extLst>
          </p:cNvPr>
          <p:cNvSpPr/>
          <p:nvPr/>
        </p:nvSpPr>
        <p:spPr>
          <a:xfrm>
            <a:off x="7669489" y="2439892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22/07/2020</a:t>
            </a:r>
          </a:p>
        </p:txBody>
      </p:sp>
      <p:sp>
        <p:nvSpPr>
          <p:cNvPr id="148" name="TextBox 118">
            <a:extLst>
              <a:ext uri="{FF2B5EF4-FFF2-40B4-BE49-F238E27FC236}">
                <a16:creationId xmlns:a16="http://schemas.microsoft.com/office/drawing/2014/main" id="{21FC5BE7-DEC5-4CC1-B618-9863E7217C86}"/>
              </a:ext>
            </a:extLst>
          </p:cNvPr>
          <p:cNvSpPr txBox="1"/>
          <p:nvPr/>
        </p:nvSpPr>
        <p:spPr>
          <a:xfrm>
            <a:off x="6647946" y="239738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Create Date :</a:t>
            </a:r>
          </a:p>
        </p:txBody>
      </p:sp>
      <p:sp>
        <p:nvSpPr>
          <p:cNvPr id="149" name="Rectangle 117">
            <a:extLst>
              <a:ext uri="{FF2B5EF4-FFF2-40B4-BE49-F238E27FC236}">
                <a16:creationId xmlns:a16="http://schemas.microsoft.com/office/drawing/2014/main" id="{267B0A49-0DCB-4B00-9293-02C40A1D94F4}"/>
              </a:ext>
            </a:extLst>
          </p:cNvPr>
          <p:cNvSpPr/>
          <p:nvPr/>
        </p:nvSpPr>
        <p:spPr>
          <a:xfrm>
            <a:off x="3038386" y="2439892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PCR-XXXXXXX</a:t>
            </a:r>
          </a:p>
        </p:txBody>
      </p:sp>
      <p:sp>
        <p:nvSpPr>
          <p:cNvPr id="150" name="TextBox 119">
            <a:extLst>
              <a:ext uri="{FF2B5EF4-FFF2-40B4-BE49-F238E27FC236}">
                <a16:creationId xmlns:a16="http://schemas.microsoft.com/office/drawing/2014/main" id="{68143AA8-8634-430A-9E7F-E54441A1D6EA}"/>
              </a:ext>
            </a:extLst>
          </p:cNvPr>
          <p:cNvSpPr txBox="1"/>
          <p:nvPr/>
        </p:nvSpPr>
        <p:spPr>
          <a:xfrm>
            <a:off x="6529642" y="2825697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:</a:t>
            </a:r>
          </a:p>
        </p:txBody>
      </p:sp>
      <p:grpSp>
        <p:nvGrpSpPr>
          <p:cNvPr id="151" name="Group 24">
            <a:extLst>
              <a:ext uri="{FF2B5EF4-FFF2-40B4-BE49-F238E27FC236}">
                <a16:creationId xmlns:a16="http://schemas.microsoft.com/office/drawing/2014/main" id="{5AA26DF1-CE32-4A11-B3DB-4155C94AF697}"/>
              </a:ext>
            </a:extLst>
          </p:cNvPr>
          <p:cNvGrpSpPr/>
          <p:nvPr/>
        </p:nvGrpSpPr>
        <p:grpSpPr>
          <a:xfrm>
            <a:off x="7612826" y="2913599"/>
            <a:ext cx="173235" cy="167640"/>
            <a:chOff x="2600445" y="2476500"/>
            <a:chExt cx="173235" cy="167640"/>
          </a:xfrm>
        </p:grpSpPr>
        <p:sp>
          <p:nvSpPr>
            <p:cNvPr id="154" name="Oval 23">
              <a:extLst>
                <a:ext uri="{FF2B5EF4-FFF2-40B4-BE49-F238E27FC236}">
                  <a16:creationId xmlns:a16="http://schemas.microsoft.com/office/drawing/2014/main" id="{C33EDA08-BD89-4195-9012-B1E7ABB15A1C}"/>
                </a:ext>
              </a:extLst>
            </p:cNvPr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39">
              <a:extLst>
                <a:ext uri="{FF2B5EF4-FFF2-40B4-BE49-F238E27FC236}">
                  <a16:creationId xmlns:a16="http://schemas.microsoft.com/office/drawing/2014/main" id="{CAA3BD2B-12EB-4A70-A021-19D4D2BE1045}"/>
                </a:ext>
              </a:extLst>
            </p:cNvPr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40">
            <a:extLst>
              <a:ext uri="{FF2B5EF4-FFF2-40B4-BE49-F238E27FC236}">
                <a16:creationId xmlns:a16="http://schemas.microsoft.com/office/drawing/2014/main" id="{3EF4A607-1CE3-4DDB-A2A0-BA4D164304E0}"/>
              </a:ext>
            </a:extLst>
          </p:cNvPr>
          <p:cNvSpPr txBox="1"/>
          <p:nvPr/>
        </p:nvSpPr>
        <p:spPr>
          <a:xfrm>
            <a:off x="7808777" y="2823430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164" name="Oval 143">
            <a:extLst>
              <a:ext uri="{FF2B5EF4-FFF2-40B4-BE49-F238E27FC236}">
                <a16:creationId xmlns:a16="http://schemas.microsoft.com/office/drawing/2014/main" id="{F1D1ECD8-5056-40DB-B411-DB87139469A4}"/>
              </a:ext>
            </a:extLst>
          </p:cNvPr>
          <p:cNvSpPr/>
          <p:nvPr/>
        </p:nvSpPr>
        <p:spPr>
          <a:xfrm>
            <a:off x="9164174" y="2914692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45">
            <a:extLst>
              <a:ext uri="{FF2B5EF4-FFF2-40B4-BE49-F238E27FC236}">
                <a16:creationId xmlns:a16="http://schemas.microsoft.com/office/drawing/2014/main" id="{BB498A06-E543-44A4-8F01-A32E02DA6AA2}"/>
              </a:ext>
            </a:extLst>
          </p:cNvPr>
          <p:cNvSpPr txBox="1"/>
          <p:nvPr/>
        </p:nvSpPr>
        <p:spPr>
          <a:xfrm>
            <a:off x="9380985" y="2818246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sp>
        <p:nvSpPr>
          <p:cNvPr id="166" name="TextBox 156">
            <a:extLst>
              <a:ext uri="{FF2B5EF4-FFF2-40B4-BE49-F238E27FC236}">
                <a16:creationId xmlns:a16="http://schemas.microsoft.com/office/drawing/2014/main" id="{608BC031-60BB-44B8-99E6-4982853F1D78}"/>
              </a:ext>
            </a:extLst>
          </p:cNvPr>
          <p:cNvSpPr txBox="1"/>
          <p:nvPr/>
        </p:nvSpPr>
        <p:spPr>
          <a:xfrm>
            <a:off x="1712982" y="2828743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67" name="Rectangle 157">
            <a:extLst>
              <a:ext uri="{FF2B5EF4-FFF2-40B4-BE49-F238E27FC236}">
                <a16:creationId xmlns:a16="http://schemas.microsoft.com/office/drawing/2014/main" id="{A242523D-2A55-4302-B96F-49DAC9EBAF48}"/>
              </a:ext>
            </a:extLst>
          </p:cNvPr>
          <p:cNvSpPr/>
          <p:nvPr/>
        </p:nvSpPr>
        <p:spPr>
          <a:xfrm>
            <a:off x="2591684" y="293781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58">
            <a:extLst>
              <a:ext uri="{FF2B5EF4-FFF2-40B4-BE49-F238E27FC236}">
                <a16:creationId xmlns:a16="http://schemas.microsoft.com/office/drawing/2014/main" id="{DDD6CA95-29ED-4C5D-B828-056482C659E6}"/>
              </a:ext>
            </a:extLst>
          </p:cNvPr>
          <p:cNvSpPr txBox="1"/>
          <p:nvPr/>
        </p:nvSpPr>
        <p:spPr>
          <a:xfrm>
            <a:off x="2771183" y="2849935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69" name="Rectangle 159">
            <a:extLst>
              <a:ext uri="{FF2B5EF4-FFF2-40B4-BE49-F238E27FC236}">
                <a16:creationId xmlns:a16="http://schemas.microsoft.com/office/drawing/2014/main" id="{7D999C57-29D7-4797-BC35-34B74E09694E}"/>
              </a:ext>
            </a:extLst>
          </p:cNvPr>
          <p:cNvSpPr/>
          <p:nvPr/>
        </p:nvSpPr>
        <p:spPr>
          <a:xfrm>
            <a:off x="3430105" y="2925846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0">
            <a:extLst>
              <a:ext uri="{FF2B5EF4-FFF2-40B4-BE49-F238E27FC236}">
                <a16:creationId xmlns:a16="http://schemas.microsoft.com/office/drawing/2014/main" id="{14A2F8FA-CC24-45DD-A83D-EFE995904D5C}"/>
              </a:ext>
            </a:extLst>
          </p:cNvPr>
          <p:cNvSpPr txBox="1"/>
          <p:nvPr/>
        </p:nvSpPr>
        <p:spPr>
          <a:xfrm>
            <a:off x="3646978" y="2842703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Urgent</a:t>
            </a:r>
          </a:p>
        </p:txBody>
      </p:sp>
      <p:sp>
        <p:nvSpPr>
          <p:cNvPr id="171" name="Rectangle 39">
            <a:extLst>
              <a:ext uri="{FF2B5EF4-FFF2-40B4-BE49-F238E27FC236}">
                <a16:creationId xmlns:a16="http://schemas.microsoft.com/office/drawing/2014/main" id="{891D1AF0-221A-4974-849B-F627E95344D8}"/>
              </a:ext>
            </a:extLst>
          </p:cNvPr>
          <p:cNvSpPr/>
          <p:nvPr/>
        </p:nvSpPr>
        <p:spPr>
          <a:xfrm>
            <a:off x="7487290" y="3953341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35">
            <a:extLst>
              <a:ext uri="{FF2B5EF4-FFF2-40B4-BE49-F238E27FC236}">
                <a16:creationId xmlns:a16="http://schemas.microsoft.com/office/drawing/2014/main" id="{4845DA15-DB6B-4CAE-BAA6-FD974915295A}"/>
              </a:ext>
            </a:extLst>
          </p:cNvPr>
          <p:cNvSpPr/>
          <p:nvPr/>
        </p:nvSpPr>
        <p:spPr>
          <a:xfrm>
            <a:off x="3375888" y="3462088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38">
            <a:extLst>
              <a:ext uri="{FF2B5EF4-FFF2-40B4-BE49-F238E27FC236}">
                <a16:creationId xmlns:a16="http://schemas.microsoft.com/office/drawing/2014/main" id="{3E47E27C-C43A-4CD5-A24B-C197F8CBAB56}"/>
              </a:ext>
            </a:extLst>
          </p:cNvPr>
          <p:cNvSpPr/>
          <p:nvPr/>
        </p:nvSpPr>
        <p:spPr>
          <a:xfrm>
            <a:off x="7460916" y="3456019"/>
            <a:ext cx="2916823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55">
            <a:extLst>
              <a:ext uri="{FF2B5EF4-FFF2-40B4-BE49-F238E27FC236}">
                <a16:creationId xmlns:a16="http://schemas.microsoft.com/office/drawing/2014/main" id="{EEBCF7A4-4083-4757-88EE-D3AC9766C997}"/>
              </a:ext>
            </a:extLst>
          </p:cNvPr>
          <p:cNvSpPr/>
          <p:nvPr/>
        </p:nvSpPr>
        <p:spPr>
          <a:xfrm>
            <a:off x="3433784" y="3915816"/>
            <a:ext cx="283775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61">
            <a:extLst>
              <a:ext uri="{FF2B5EF4-FFF2-40B4-BE49-F238E27FC236}">
                <a16:creationId xmlns:a16="http://schemas.microsoft.com/office/drawing/2014/main" id="{53E5DC54-1E69-48B3-BA25-6DC81CA6118A}"/>
              </a:ext>
            </a:extLst>
          </p:cNvPr>
          <p:cNvSpPr txBox="1"/>
          <p:nvPr/>
        </p:nvSpPr>
        <p:spPr>
          <a:xfrm>
            <a:off x="1760158" y="343237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77" name="TextBox 62">
            <a:extLst>
              <a:ext uri="{FF2B5EF4-FFF2-40B4-BE49-F238E27FC236}">
                <a16:creationId xmlns:a16="http://schemas.microsoft.com/office/drawing/2014/main" id="{B5EB58B7-92AF-482D-82D2-559435113DC9}"/>
              </a:ext>
            </a:extLst>
          </p:cNvPr>
          <p:cNvSpPr txBox="1"/>
          <p:nvPr/>
        </p:nvSpPr>
        <p:spPr>
          <a:xfrm>
            <a:off x="6588651" y="3432375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82" name="TextBox 75">
            <a:extLst>
              <a:ext uri="{FF2B5EF4-FFF2-40B4-BE49-F238E27FC236}">
                <a16:creationId xmlns:a16="http://schemas.microsoft.com/office/drawing/2014/main" id="{034B7F91-DECD-491E-A267-81CF3E2DF393}"/>
              </a:ext>
            </a:extLst>
          </p:cNvPr>
          <p:cNvSpPr txBox="1"/>
          <p:nvPr/>
        </p:nvSpPr>
        <p:spPr>
          <a:xfrm>
            <a:off x="2075736" y="3869422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84" name="TextBox 3">
            <a:extLst>
              <a:ext uri="{FF2B5EF4-FFF2-40B4-BE49-F238E27FC236}">
                <a16:creationId xmlns:a16="http://schemas.microsoft.com/office/drawing/2014/main" id="{B47E8562-2909-4DA4-ACA5-F814AD56683C}"/>
              </a:ext>
            </a:extLst>
          </p:cNvPr>
          <p:cNvSpPr txBox="1"/>
          <p:nvPr/>
        </p:nvSpPr>
        <p:spPr>
          <a:xfrm>
            <a:off x="3410592" y="3458271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6" name="TextBox 109">
            <a:extLst>
              <a:ext uri="{FF2B5EF4-FFF2-40B4-BE49-F238E27FC236}">
                <a16:creationId xmlns:a16="http://schemas.microsoft.com/office/drawing/2014/main" id="{92DE21A4-7051-436B-8593-A8F464BE4771}"/>
              </a:ext>
            </a:extLst>
          </p:cNvPr>
          <p:cNvSpPr txBox="1"/>
          <p:nvPr/>
        </p:nvSpPr>
        <p:spPr>
          <a:xfrm>
            <a:off x="7602627" y="344297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8" name="TextBox 110">
            <a:extLst>
              <a:ext uri="{FF2B5EF4-FFF2-40B4-BE49-F238E27FC236}">
                <a16:creationId xmlns:a16="http://schemas.microsoft.com/office/drawing/2014/main" id="{B15169A5-CFA8-4C60-98C3-F96F2B75ECF6}"/>
              </a:ext>
            </a:extLst>
          </p:cNvPr>
          <p:cNvSpPr txBox="1"/>
          <p:nvPr/>
        </p:nvSpPr>
        <p:spPr>
          <a:xfrm>
            <a:off x="7587632" y="39154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92" name="Rectangle 151">
            <a:extLst>
              <a:ext uri="{FF2B5EF4-FFF2-40B4-BE49-F238E27FC236}">
                <a16:creationId xmlns:a16="http://schemas.microsoft.com/office/drawing/2014/main" id="{5798B459-E9A5-457A-A417-6E1BED50B953}"/>
              </a:ext>
            </a:extLst>
          </p:cNvPr>
          <p:cNvSpPr/>
          <p:nvPr/>
        </p:nvSpPr>
        <p:spPr>
          <a:xfrm>
            <a:off x="7496036" y="4433533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52">
            <a:extLst>
              <a:ext uri="{FF2B5EF4-FFF2-40B4-BE49-F238E27FC236}">
                <a16:creationId xmlns:a16="http://schemas.microsoft.com/office/drawing/2014/main" id="{226E1AA8-6A9B-48CF-B83B-AAC03EED14A2}"/>
              </a:ext>
            </a:extLst>
          </p:cNvPr>
          <p:cNvSpPr txBox="1"/>
          <p:nvPr/>
        </p:nvSpPr>
        <p:spPr>
          <a:xfrm>
            <a:off x="6426901" y="4429963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94" name="TextBox 154">
            <a:extLst>
              <a:ext uri="{FF2B5EF4-FFF2-40B4-BE49-F238E27FC236}">
                <a16:creationId xmlns:a16="http://schemas.microsoft.com/office/drawing/2014/main" id="{8799603F-6CDC-45F3-B2AE-0B5119B0C27B}"/>
              </a:ext>
            </a:extLst>
          </p:cNvPr>
          <p:cNvSpPr txBox="1"/>
          <p:nvPr/>
        </p:nvSpPr>
        <p:spPr>
          <a:xfrm>
            <a:off x="6946759" y="3893011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95" name="TextBox 155">
            <a:extLst>
              <a:ext uri="{FF2B5EF4-FFF2-40B4-BE49-F238E27FC236}">
                <a16:creationId xmlns:a16="http://schemas.microsoft.com/office/drawing/2014/main" id="{09B9E39A-D532-4655-B5AC-0A8469AE35BC}"/>
              </a:ext>
            </a:extLst>
          </p:cNvPr>
          <p:cNvSpPr txBox="1"/>
          <p:nvPr/>
        </p:nvSpPr>
        <p:spPr>
          <a:xfrm>
            <a:off x="1771381" y="4328687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99" name="TextBox 180">
            <a:extLst>
              <a:ext uri="{FF2B5EF4-FFF2-40B4-BE49-F238E27FC236}">
                <a16:creationId xmlns:a16="http://schemas.microsoft.com/office/drawing/2014/main" id="{1A2F44A2-873A-4A13-80A6-B7ADA5394FB2}"/>
              </a:ext>
            </a:extLst>
          </p:cNvPr>
          <p:cNvSpPr txBox="1"/>
          <p:nvPr/>
        </p:nvSpPr>
        <p:spPr>
          <a:xfrm>
            <a:off x="6275709" y="4893219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200" name="Rectangle 182">
            <a:extLst>
              <a:ext uri="{FF2B5EF4-FFF2-40B4-BE49-F238E27FC236}">
                <a16:creationId xmlns:a16="http://schemas.microsoft.com/office/drawing/2014/main" id="{639D6B6E-01DA-4D34-AB34-CFC1096F3472}"/>
              </a:ext>
            </a:extLst>
          </p:cNvPr>
          <p:cNvSpPr/>
          <p:nvPr/>
        </p:nvSpPr>
        <p:spPr>
          <a:xfrm>
            <a:off x="7501672" y="4915495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184">
            <a:extLst>
              <a:ext uri="{FF2B5EF4-FFF2-40B4-BE49-F238E27FC236}">
                <a16:creationId xmlns:a16="http://schemas.microsoft.com/office/drawing/2014/main" id="{5258BC73-8CA9-4171-95FE-80E442D832F5}"/>
              </a:ext>
            </a:extLst>
          </p:cNvPr>
          <p:cNvSpPr txBox="1"/>
          <p:nvPr/>
        </p:nvSpPr>
        <p:spPr>
          <a:xfrm>
            <a:off x="2110114" y="4832847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202" name="Oval 186">
            <a:extLst>
              <a:ext uri="{FF2B5EF4-FFF2-40B4-BE49-F238E27FC236}">
                <a16:creationId xmlns:a16="http://schemas.microsoft.com/office/drawing/2014/main" id="{4971F275-3AAA-4B81-A0AC-19B4F12C1DF0}"/>
              </a:ext>
            </a:extLst>
          </p:cNvPr>
          <p:cNvSpPr/>
          <p:nvPr/>
        </p:nvSpPr>
        <p:spPr>
          <a:xfrm>
            <a:off x="3425934" y="4946650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188">
            <a:extLst>
              <a:ext uri="{FF2B5EF4-FFF2-40B4-BE49-F238E27FC236}">
                <a16:creationId xmlns:a16="http://schemas.microsoft.com/office/drawing/2014/main" id="{7D8981BF-7A1E-4724-8898-6EA6397CCCDC}"/>
              </a:ext>
            </a:extLst>
          </p:cNvPr>
          <p:cNvSpPr txBox="1"/>
          <p:nvPr/>
        </p:nvSpPr>
        <p:spPr>
          <a:xfrm>
            <a:off x="3621882" y="4856481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204" name="Oval 189">
            <a:extLst>
              <a:ext uri="{FF2B5EF4-FFF2-40B4-BE49-F238E27FC236}">
                <a16:creationId xmlns:a16="http://schemas.microsoft.com/office/drawing/2014/main" id="{8334FF96-A4BB-4443-A8C9-73FE3A3B6209}"/>
              </a:ext>
            </a:extLst>
          </p:cNvPr>
          <p:cNvSpPr/>
          <p:nvPr/>
        </p:nvSpPr>
        <p:spPr>
          <a:xfrm>
            <a:off x="4035594" y="4946650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190">
            <a:extLst>
              <a:ext uri="{FF2B5EF4-FFF2-40B4-BE49-F238E27FC236}">
                <a16:creationId xmlns:a16="http://schemas.microsoft.com/office/drawing/2014/main" id="{0639D474-5B98-4744-86A1-CE9EC5C18C10}"/>
              </a:ext>
            </a:extLst>
          </p:cNvPr>
          <p:cNvSpPr txBox="1"/>
          <p:nvPr/>
        </p:nvSpPr>
        <p:spPr>
          <a:xfrm>
            <a:off x="4252404" y="485020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220" name="Oval 186">
            <a:extLst>
              <a:ext uri="{FF2B5EF4-FFF2-40B4-BE49-F238E27FC236}">
                <a16:creationId xmlns:a16="http://schemas.microsoft.com/office/drawing/2014/main" id="{3A1B99A0-8A7E-4AFD-B820-55F468FA836F}"/>
              </a:ext>
            </a:extLst>
          </p:cNvPr>
          <p:cNvSpPr/>
          <p:nvPr/>
        </p:nvSpPr>
        <p:spPr>
          <a:xfrm>
            <a:off x="3425934" y="4429822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188">
            <a:extLst>
              <a:ext uri="{FF2B5EF4-FFF2-40B4-BE49-F238E27FC236}">
                <a16:creationId xmlns:a16="http://schemas.microsoft.com/office/drawing/2014/main" id="{1C9A65EE-256C-4B72-8B97-06C382B624DC}"/>
              </a:ext>
            </a:extLst>
          </p:cNvPr>
          <p:cNvSpPr txBox="1"/>
          <p:nvPr/>
        </p:nvSpPr>
        <p:spPr>
          <a:xfrm>
            <a:off x="3621882" y="4339653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222" name="Oval 189">
            <a:extLst>
              <a:ext uri="{FF2B5EF4-FFF2-40B4-BE49-F238E27FC236}">
                <a16:creationId xmlns:a16="http://schemas.microsoft.com/office/drawing/2014/main" id="{D8A5800E-3CC1-43B7-98FE-7D465E26B426}"/>
              </a:ext>
            </a:extLst>
          </p:cNvPr>
          <p:cNvSpPr/>
          <p:nvPr/>
        </p:nvSpPr>
        <p:spPr>
          <a:xfrm>
            <a:off x="4035594" y="4429822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190">
            <a:extLst>
              <a:ext uri="{FF2B5EF4-FFF2-40B4-BE49-F238E27FC236}">
                <a16:creationId xmlns:a16="http://schemas.microsoft.com/office/drawing/2014/main" id="{056B8A9B-129D-4C8C-91A2-F5104E63CBDF}"/>
              </a:ext>
            </a:extLst>
          </p:cNvPr>
          <p:cNvSpPr txBox="1"/>
          <p:nvPr/>
        </p:nvSpPr>
        <p:spPr>
          <a:xfrm>
            <a:off x="4252404" y="433337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224" name="Rectangle 10">
            <a:extLst>
              <a:ext uri="{FF2B5EF4-FFF2-40B4-BE49-F238E27FC236}">
                <a16:creationId xmlns:a16="http://schemas.microsoft.com/office/drawing/2014/main" id="{94869EE9-5DE9-43D4-80E4-02FB1FE82BE0}"/>
              </a:ext>
            </a:extLst>
          </p:cNvPr>
          <p:cNvSpPr/>
          <p:nvPr/>
        </p:nvSpPr>
        <p:spPr>
          <a:xfrm>
            <a:off x="2781997" y="6722310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95">
            <a:extLst>
              <a:ext uri="{FF2B5EF4-FFF2-40B4-BE49-F238E27FC236}">
                <a16:creationId xmlns:a16="http://schemas.microsoft.com/office/drawing/2014/main" id="{C8EFF4D1-1895-45ED-9DE9-91EB638D4729}"/>
              </a:ext>
            </a:extLst>
          </p:cNvPr>
          <p:cNvSpPr/>
          <p:nvPr/>
        </p:nvSpPr>
        <p:spPr>
          <a:xfrm>
            <a:off x="7621637" y="5371885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96">
            <a:extLst>
              <a:ext uri="{FF2B5EF4-FFF2-40B4-BE49-F238E27FC236}">
                <a16:creationId xmlns:a16="http://schemas.microsoft.com/office/drawing/2014/main" id="{88522C75-B1C9-4658-87FC-2BE8FA37FB4B}"/>
              </a:ext>
            </a:extLst>
          </p:cNvPr>
          <p:cNvSpPr txBox="1"/>
          <p:nvPr/>
        </p:nvSpPr>
        <p:spPr>
          <a:xfrm>
            <a:off x="6227265" y="5321019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228" name="Isosceles Triangle 147">
            <a:extLst>
              <a:ext uri="{FF2B5EF4-FFF2-40B4-BE49-F238E27FC236}">
                <a16:creationId xmlns:a16="http://schemas.microsoft.com/office/drawing/2014/main" id="{23C88428-14FA-4712-8060-CAA7F986175B}"/>
              </a:ext>
            </a:extLst>
          </p:cNvPr>
          <p:cNvSpPr/>
          <p:nvPr/>
        </p:nvSpPr>
        <p:spPr>
          <a:xfrm rot="10800000">
            <a:off x="10198392" y="5447217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9" name="TextBox 148">
            <a:extLst>
              <a:ext uri="{FF2B5EF4-FFF2-40B4-BE49-F238E27FC236}">
                <a16:creationId xmlns:a16="http://schemas.microsoft.com/office/drawing/2014/main" id="{D16BD179-9119-4F75-8691-69D48DBDB1D7}"/>
              </a:ext>
            </a:extLst>
          </p:cNvPr>
          <p:cNvSpPr txBox="1"/>
          <p:nvPr/>
        </p:nvSpPr>
        <p:spPr>
          <a:xfrm>
            <a:off x="1483353" y="5257663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230" name="Rectangle 149">
            <a:extLst>
              <a:ext uri="{FF2B5EF4-FFF2-40B4-BE49-F238E27FC236}">
                <a16:creationId xmlns:a16="http://schemas.microsoft.com/office/drawing/2014/main" id="{42E79262-3110-4D57-98F4-5C81346ADA88}"/>
              </a:ext>
            </a:extLst>
          </p:cNvPr>
          <p:cNvSpPr/>
          <p:nvPr/>
        </p:nvSpPr>
        <p:spPr>
          <a:xfrm>
            <a:off x="2310033" y="536268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150">
            <a:extLst>
              <a:ext uri="{FF2B5EF4-FFF2-40B4-BE49-F238E27FC236}">
                <a16:creationId xmlns:a16="http://schemas.microsoft.com/office/drawing/2014/main" id="{724B603D-6917-433E-A58F-DA86CD8A410A}"/>
              </a:ext>
            </a:extLst>
          </p:cNvPr>
          <p:cNvSpPr/>
          <p:nvPr/>
        </p:nvSpPr>
        <p:spPr>
          <a:xfrm>
            <a:off x="2310033" y="571824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152">
            <a:extLst>
              <a:ext uri="{FF2B5EF4-FFF2-40B4-BE49-F238E27FC236}">
                <a16:creationId xmlns:a16="http://schemas.microsoft.com/office/drawing/2014/main" id="{F954BAE7-BBC1-4652-B30A-6203F8C1275B}"/>
              </a:ext>
            </a:extLst>
          </p:cNvPr>
          <p:cNvSpPr txBox="1"/>
          <p:nvPr/>
        </p:nvSpPr>
        <p:spPr>
          <a:xfrm>
            <a:off x="2532185" y="528079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233" name="TextBox 153">
            <a:extLst>
              <a:ext uri="{FF2B5EF4-FFF2-40B4-BE49-F238E27FC236}">
                <a16:creationId xmlns:a16="http://schemas.microsoft.com/office/drawing/2014/main" id="{44CF462F-A701-4F4E-9739-2A568D60AA50}"/>
              </a:ext>
            </a:extLst>
          </p:cNvPr>
          <p:cNvSpPr txBox="1"/>
          <p:nvPr/>
        </p:nvSpPr>
        <p:spPr>
          <a:xfrm>
            <a:off x="2528739" y="563994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234" name="Rectangle 154">
            <a:extLst>
              <a:ext uri="{FF2B5EF4-FFF2-40B4-BE49-F238E27FC236}">
                <a16:creationId xmlns:a16="http://schemas.microsoft.com/office/drawing/2014/main" id="{DF6F97EC-F851-4A8C-8043-80984F1B8F2A}"/>
              </a:ext>
            </a:extLst>
          </p:cNvPr>
          <p:cNvSpPr/>
          <p:nvPr/>
        </p:nvSpPr>
        <p:spPr>
          <a:xfrm>
            <a:off x="2306449" y="605377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155">
            <a:extLst>
              <a:ext uri="{FF2B5EF4-FFF2-40B4-BE49-F238E27FC236}">
                <a16:creationId xmlns:a16="http://schemas.microsoft.com/office/drawing/2014/main" id="{859B5A57-BD46-44B8-A882-30636C51F3B2}"/>
              </a:ext>
            </a:extLst>
          </p:cNvPr>
          <p:cNvSpPr txBox="1"/>
          <p:nvPr/>
        </p:nvSpPr>
        <p:spPr>
          <a:xfrm>
            <a:off x="2528739" y="5989778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HP5E</a:t>
            </a:r>
          </a:p>
        </p:txBody>
      </p:sp>
      <p:sp>
        <p:nvSpPr>
          <p:cNvPr id="236" name="Rectangle 156">
            <a:extLst>
              <a:ext uri="{FF2B5EF4-FFF2-40B4-BE49-F238E27FC236}">
                <a16:creationId xmlns:a16="http://schemas.microsoft.com/office/drawing/2014/main" id="{6C4E04BA-9998-442E-8AF6-6E8687C31FB2}"/>
              </a:ext>
            </a:extLst>
          </p:cNvPr>
          <p:cNvSpPr/>
          <p:nvPr/>
        </p:nvSpPr>
        <p:spPr>
          <a:xfrm>
            <a:off x="3149233" y="5366636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157">
            <a:extLst>
              <a:ext uri="{FF2B5EF4-FFF2-40B4-BE49-F238E27FC236}">
                <a16:creationId xmlns:a16="http://schemas.microsoft.com/office/drawing/2014/main" id="{638EF241-EE45-4622-B312-F84FDE9A3F91}"/>
              </a:ext>
            </a:extLst>
          </p:cNvPr>
          <p:cNvSpPr txBox="1"/>
          <p:nvPr/>
        </p:nvSpPr>
        <p:spPr>
          <a:xfrm>
            <a:off x="3371385" y="528474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G2S</a:t>
            </a:r>
          </a:p>
        </p:txBody>
      </p:sp>
      <p:sp>
        <p:nvSpPr>
          <p:cNvPr id="238" name="Rectangle 158">
            <a:extLst>
              <a:ext uri="{FF2B5EF4-FFF2-40B4-BE49-F238E27FC236}">
                <a16:creationId xmlns:a16="http://schemas.microsoft.com/office/drawing/2014/main" id="{4FCBF3F0-6205-40CA-B83A-62BC7AB677F2}"/>
              </a:ext>
            </a:extLst>
          </p:cNvPr>
          <p:cNvSpPr/>
          <p:nvPr/>
        </p:nvSpPr>
        <p:spPr>
          <a:xfrm>
            <a:off x="3149233" y="572579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159">
            <a:extLst>
              <a:ext uri="{FF2B5EF4-FFF2-40B4-BE49-F238E27FC236}">
                <a16:creationId xmlns:a16="http://schemas.microsoft.com/office/drawing/2014/main" id="{40BF1558-FB13-4F20-B47B-7489335DF560}"/>
              </a:ext>
            </a:extLst>
          </p:cNvPr>
          <p:cNvSpPr txBox="1"/>
          <p:nvPr/>
        </p:nvSpPr>
        <p:spPr>
          <a:xfrm>
            <a:off x="3371385" y="564390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G3S</a:t>
            </a:r>
          </a:p>
        </p:txBody>
      </p:sp>
      <p:sp>
        <p:nvSpPr>
          <p:cNvPr id="240" name="Rectangle 160">
            <a:extLst>
              <a:ext uri="{FF2B5EF4-FFF2-40B4-BE49-F238E27FC236}">
                <a16:creationId xmlns:a16="http://schemas.microsoft.com/office/drawing/2014/main" id="{3D711D7B-875B-420C-8F44-A1EB99242AE5}"/>
              </a:ext>
            </a:extLst>
          </p:cNvPr>
          <p:cNvSpPr/>
          <p:nvPr/>
        </p:nvSpPr>
        <p:spPr>
          <a:xfrm>
            <a:off x="3149233" y="606333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161">
            <a:extLst>
              <a:ext uri="{FF2B5EF4-FFF2-40B4-BE49-F238E27FC236}">
                <a16:creationId xmlns:a16="http://schemas.microsoft.com/office/drawing/2014/main" id="{AFDA99CC-8903-4C5B-B694-DE9229D39FB1}"/>
              </a:ext>
            </a:extLst>
          </p:cNvPr>
          <p:cNvSpPr txBox="1"/>
          <p:nvPr/>
        </p:nvSpPr>
        <p:spPr>
          <a:xfrm>
            <a:off x="3371385" y="598144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</a:t>
            </a:r>
          </a:p>
        </p:txBody>
      </p:sp>
      <p:sp>
        <p:nvSpPr>
          <p:cNvPr id="242" name="Rectangle 162">
            <a:extLst>
              <a:ext uri="{FF2B5EF4-FFF2-40B4-BE49-F238E27FC236}">
                <a16:creationId xmlns:a16="http://schemas.microsoft.com/office/drawing/2014/main" id="{E0DFFBA2-B947-4E07-B84A-C7B463C9A78B}"/>
              </a:ext>
            </a:extLst>
          </p:cNvPr>
          <p:cNvSpPr/>
          <p:nvPr/>
        </p:nvSpPr>
        <p:spPr>
          <a:xfrm>
            <a:off x="3773289" y="534417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163">
            <a:extLst>
              <a:ext uri="{FF2B5EF4-FFF2-40B4-BE49-F238E27FC236}">
                <a16:creationId xmlns:a16="http://schemas.microsoft.com/office/drawing/2014/main" id="{B775E6E6-840C-4521-AC4F-AD0B9F9877D6}"/>
              </a:ext>
            </a:extLst>
          </p:cNvPr>
          <p:cNvSpPr txBox="1"/>
          <p:nvPr/>
        </p:nvSpPr>
        <p:spPr>
          <a:xfrm>
            <a:off x="3995440" y="5262286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G4S-i</a:t>
            </a:r>
          </a:p>
        </p:txBody>
      </p:sp>
      <p:sp>
        <p:nvSpPr>
          <p:cNvPr id="244" name="Rectangle 164">
            <a:extLst>
              <a:ext uri="{FF2B5EF4-FFF2-40B4-BE49-F238E27FC236}">
                <a16:creationId xmlns:a16="http://schemas.microsoft.com/office/drawing/2014/main" id="{8D22C06C-2081-42F2-906B-D0F089C79F0E}"/>
              </a:ext>
            </a:extLst>
          </p:cNvPr>
          <p:cNvSpPr/>
          <p:nvPr/>
        </p:nvSpPr>
        <p:spPr>
          <a:xfrm>
            <a:off x="3773289" y="570333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165">
            <a:extLst>
              <a:ext uri="{FF2B5EF4-FFF2-40B4-BE49-F238E27FC236}">
                <a16:creationId xmlns:a16="http://schemas.microsoft.com/office/drawing/2014/main" id="{E8F26C71-E455-49C0-ACA0-EE08F70FD81A}"/>
              </a:ext>
            </a:extLst>
          </p:cNvPr>
          <p:cNvSpPr txBox="1"/>
          <p:nvPr/>
        </p:nvSpPr>
        <p:spPr>
          <a:xfrm>
            <a:off x="3995440" y="562144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G4.5S-i</a:t>
            </a:r>
          </a:p>
        </p:txBody>
      </p:sp>
      <p:sp>
        <p:nvSpPr>
          <p:cNvPr id="246" name="Rectangle 166">
            <a:extLst>
              <a:ext uri="{FF2B5EF4-FFF2-40B4-BE49-F238E27FC236}">
                <a16:creationId xmlns:a16="http://schemas.microsoft.com/office/drawing/2014/main" id="{D22E1C0F-66AC-4357-A59A-8E819E5BD1B7}"/>
              </a:ext>
            </a:extLst>
          </p:cNvPr>
          <p:cNvSpPr/>
          <p:nvPr/>
        </p:nvSpPr>
        <p:spPr>
          <a:xfrm>
            <a:off x="3773289" y="604088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167">
            <a:extLst>
              <a:ext uri="{FF2B5EF4-FFF2-40B4-BE49-F238E27FC236}">
                <a16:creationId xmlns:a16="http://schemas.microsoft.com/office/drawing/2014/main" id="{8F29CE0C-9DA2-4309-8C51-7181E98852CB}"/>
              </a:ext>
            </a:extLst>
          </p:cNvPr>
          <p:cNvSpPr txBox="1"/>
          <p:nvPr/>
        </p:nvSpPr>
        <p:spPr>
          <a:xfrm>
            <a:off x="3995440" y="5958987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Rail</a:t>
            </a:r>
          </a:p>
        </p:txBody>
      </p:sp>
      <p:sp>
        <p:nvSpPr>
          <p:cNvPr id="248" name="Rectangle 168">
            <a:extLst>
              <a:ext uri="{FF2B5EF4-FFF2-40B4-BE49-F238E27FC236}">
                <a16:creationId xmlns:a16="http://schemas.microsoft.com/office/drawing/2014/main" id="{16329B7A-DE67-4B05-8BC7-33AA0D3EE007}"/>
              </a:ext>
            </a:extLst>
          </p:cNvPr>
          <p:cNvSpPr/>
          <p:nvPr/>
        </p:nvSpPr>
        <p:spPr>
          <a:xfrm>
            <a:off x="4558849" y="534417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TextBox 169">
            <a:extLst>
              <a:ext uri="{FF2B5EF4-FFF2-40B4-BE49-F238E27FC236}">
                <a16:creationId xmlns:a16="http://schemas.microsoft.com/office/drawing/2014/main" id="{50FDC1EF-155F-4FDD-B44F-D9B9ABA54299}"/>
              </a:ext>
            </a:extLst>
          </p:cNvPr>
          <p:cNvSpPr txBox="1"/>
          <p:nvPr/>
        </p:nvSpPr>
        <p:spPr>
          <a:xfrm>
            <a:off x="4781001" y="5262286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PCV</a:t>
            </a:r>
          </a:p>
        </p:txBody>
      </p:sp>
      <p:sp>
        <p:nvSpPr>
          <p:cNvPr id="250" name="Rectangle 170">
            <a:extLst>
              <a:ext uri="{FF2B5EF4-FFF2-40B4-BE49-F238E27FC236}">
                <a16:creationId xmlns:a16="http://schemas.microsoft.com/office/drawing/2014/main" id="{355DE837-30E0-47B7-8546-8257F087DE01}"/>
              </a:ext>
            </a:extLst>
          </p:cNvPr>
          <p:cNvSpPr/>
          <p:nvPr/>
        </p:nvSpPr>
        <p:spPr>
          <a:xfrm>
            <a:off x="4558849" y="570333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171">
            <a:extLst>
              <a:ext uri="{FF2B5EF4-FFF2-40B4-BE49-F238E27FC236}">
                <a16:creationId xmlns:a16="http://schemas.microsoft.com/office/drawing/2014/main" id="{E3A61321-B39B-4382-BD02-D94D1759452B}"/>
              </a:ext>
            </a:extLst>
          </p:cNvPr>
          <p:cNvSpPr txBox="1"/>
          <p:nvPr/>
        </p:nvSpPr>
        <p:spPr>
          <a:xfrm>
            <a:off x="4781002" y="562144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PRV</a:t>
            </a:r>
          </a:p>
        </p:txBody>
      </p:sp>
      <p:sp>
        <p:nvSpPr>
          <p:cNvPr id="252" name="Rectangle 172">
            <a:extLst>
              <a:ext uri="{FF2B5EF4-FFF2-40B4-BE49-F238E27FC236}">
                <a16:creationId xmlns:a16="http://schemas.microsoft.com/office/drawing/2014/main" id="{8008D36D-6444-43CE-9B6D-E572FEFF610E}"/>
              </a:ext>
            </a:extLst>
          </p:cNvPr>
          <p:cNvSpPr/>
          <p:nvPr/>
        </p:nvSpPr>
        <p:spPr>
          <a:xfrm>
            <a:off x="4558849" y="604088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173">
            <a:extLst>
              <a:ext uri="{FF2B5EF4-FFF2-40B4-BE49-F238E27FC236}">
                <a16:creationId xmlns:a16="http://schemas.microsoft.com/office/drawing/2014/main" id="{569B970F-1893-4F84-B0CD-DC3350700BAE}"/>
              </a:ext>
            </a:extLst>
          </p:cNvPr>
          <p:cNvSpPr txBox="1"/>
          <p:nvPr/>
        </p:nvSpPr>
        <p:spPr>
          <a:xfrm>
            <a:off x="4781005" y="595898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Solenoid</a:t>
            </a:r>
          </a:p>
        </p:txBody>
      </p:sp>
      <p:sp>
        <p:nvSpPr>
          <p:cNvPr id="254" name="Rectangle 183">
            <a:extLst>
              <a:ext uri="{FF2B5EF4-FFF2-40B4-BE49-F238E27FC236}">
                <a16:creationId xmlns:a16="http://schemas.microsoft.com/office/drawing/2014/main" id="{9799DAD4-EEA5-45BE-A33A-933F74F04716}"/>
              </a:ext>
            </a:extLst>
          </p:cNvPr>
          <p:cNvSpPr/>
          <p:nvPr/>
        </p:nvSpPr>
        <p:spPr>
          <a:xfrm>
            <a:off x="2306449" y="641150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184">
            <a:extLst>
              <a:ext uri="{FF2B5EF4-FFF2-40B4-BE49-F238E27FC236}">
                <a16:creationId xmlns:a16="http://schemas.microsoft.com/office/drawing/2014/main" id="{15E69330-7E3C-4A2A-9013-51332ECEF528}"/>
              </a:ext>
            </a:extLst>
          </p:cNvPr>
          <p:cNvSpPr txBox="1"/>
          <p:nvPr/>
        </p:nvSpPr>
        <p:spPr>
          <a:xfrm>
            <a:off x="2528738" y="6347498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GD-P3H</a:t>
            </a:r>
          </a:p>
        </p:txBody>
      </p:sp>
      <p:sp>
        <p:nvSpPr>
          <p:cNvPr id="256" name="Rectangle 185">
            <a:extLst>
              <a:ext uri="{FF2B5EF4-FFF2-40B4-BE49-F238E27FC236}">
                <a16:creationId xmlns:a16="http://schemas.microsoft.com/office/drawing/2014/main" id="{5E161A42-1D05-4767-AD3F-EDFA773EE4FA}"/>
              </a:ext>
            </a:extLst>
          </p:cNvPr>
          <p:cNvSpPr/>
          <p:nvPr/>
        </p:nvSpPr>
        <p:spPr>
          <a:xfrm>
            <a:off x="3149233" y="642106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TextBox 186">
            <a:extLst>
              <a:ext uri="{FF2B5EF4-FFF2-40B4-BE49-F238E27FC236}">
                <a16:creationId xmlns:a16="http://schemas.microsoft.com/office/drawing/2014/main" id="{B8D39870-3394-4253-8069-FC790BA0CC42}"/>
              </a:ext>
            </a:extLst>
          </p:cNvPr>
          <p:cNvSpPr txBox="1"/>
          <p:nvPr/>
        </p:nvSpPr>
        <p:spPr>
          <a:xfrm>
            <a:off x="3371385" y="63391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UC</a:t>
            </a:r>
          </a:p>
        </p:txBody>
      </p:sp>
      <p:sp>
        <p:nvSpPr>
          <p:cNvPr id="258" name="Rectangle 187">
            <a:extLst>
              <a:ext uri="{FF2B5EF4-FFF2-40B4-BE49-F238E27FC236}">
                <a16:creationId xmlns:a16="http://schemas.microsoft.com/office/drawing/2014/main" id="{7D7290F6-FAA9-4239-B24D-1BA1CED09ED9}"/>
              </a:ext>
            </a:extLst>
          </p:cNvPr>
          <p:cNvSpPr/>
          <p:nvPr/>
        </p:nvSpPr>
        <p:spPr>
          <a:xfrm>
            <a:off x="3773289" y="639860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188">
            <a:extLst>
              <a:ext uri="{FF2B5EF4-FFF2-40B4-BE49-F238E27FC236}">
                <a16:creationId xmlns:a16="http://schemas.microsoft.com/office/drawing/2014/main" id="{73454225-44D5-4535-84CE-5D6B86CDFFEF}"/>
              </a:ext>
            </a:extLst>
          </p:cNvPr>
          <p:cNvSpPr txBox="1"/>
          <p:nvPr/>
        </p:nvSpPr>
        <p:spPr>
          <a:xfrm>
            <a:off x="3995440" y="6316709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SIFS</a:t>
            </a:r>
          </a:p>
        </p:txBody>
      </p:sp>
      <p:sp>
        <p:nvSpPr>
          <p:cNvPr id="260" name="Rectangle 189">
            <a:extLst>
              <a:ext uri="{FF2B5EF4-FFF2-40B4-BE49-F238E27FC236}">
                <a16:creationId xmlns:a16="http://schemas.microsoft.com/office/drawing/2014/main" id="{06D97576-9689-494F-B06F-E330DCFEC05E}"/>
              </a:ext>
            </a:extLst>
          </p:cNvPr>
          <p:cNvSpPr/>
          <p:nvPr/>
        </p:nvSpPr>
        <p:spPr>
          <a:xfrm>
            <a:off x="4558849" y="639860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190">
            <a:extLst>
              <a:ext uri="{FF2B5EF4-FFF2-40B4-BE49-F238E27FC236}">
                <a16:creationId xmlns:a16="http://schemas.microsoft.com/office/drawing/2014/main" id="{9D7C38F8-C164-4E47-89D8-EB770D63B961}"/>
              </a:ext>
            </a:extLst>
          </p:cNvPr>
          <p:cNvSpPr txBox="1"/>
          <p:nvPr/>
        </p:nvSpPr>
        <p:spPr>
          <a:xfrm>
            <a:off x="4781003" y="6316709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Other</a:t>
            </a:r>
          </a:p>
        </p:txBody>
      </p:sp>
      <p:sp>
        <p:nvSpPr>
          <p:cNvPr id="262" name="Rectangle 198">
            <a:extLst>
              <a:ext uri="{FF2B5EF4-FFF2-40B4-BE49-F238E27FC236}">
                <a16:creationId xmlns:a16="http://schemas.microsoft.com/office/drawing/2014/main" id="{DB14E8C2-DA43-4130-85D3-1C51E6F05D68}"/>
              </a:ext>
            </a:extLst>
          </p:cNvPr>
          <p:cNvSpPr/>
          <p:nvPr/>
        </p:nvSpPr>
        <p:spPr>
          <a:xfrm>
            <a:off x="5498969" y="535849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199">
            <a:extLst>
              <a:ext uri="{FF2B5EF4-FFF2-40B4-BE49-F238E27FC236}">
                <a16:creationId xmlns:a16="http://schemas.microsoft.com/office/drawing/2014/main" id="{67E9B84A-2F6D-4A99-B0FB-C5F29553032D}"/>
              </a:ext>
            </a:extLst>
          </p:cNvPr>
          <p:cNvSpPr txBox="1"/>
          <p:nvPr/>
        </p:nvSpPr>
        <p:spPr>
          <a:xfrm>
            <a:off x="5681367" y="52766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SCV</a:t>
            </a:r>
          </a:p>
        </p:txBody>
      </p:sp>
      <p:sp>
        <p:nvSpPr>
          <p:cNvPr id="264" name="Rectangle 200">
            <a:extLst>
              <a:ext uri="{FF2B5EF4-FFF2-40B4-BE49-F238E27FC236}">
                <a16:creationId xmlns:a16="http://schemas.microsoft.com/office/drawing/2014/main" id="{39298851-2FA8-464F-A4D2-10261A498CE9}"/>
              </a:ext>
            </a:extLst>
          </p:cNvPr>
          <p:cNvSpPr/>
          <p:nvPr/>
        </p:nvSpPr>
        <p:spPr>
          <a:xfrm>
            <a:off x="5498969" y="571764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01">
            <a:extLst>
              <a:ext uri="{FF2B5EF4-FFF2-40B4-BE49-F238E27FC236}">
                <a16:creationId xmlns:a16="http://schemas.microsoft.com/office/drawing/2014/main" id="{032FD011-496E-41F0-8D04-187AAFD8CF99}"/>
              </a:ext>
            </a:extLst>
          </p:cNvPr>
          <p:cNvSpPr txBox="1"/>
          <p:nvPr/>
        </p:nvSpPr>
        <p:spPr>
          <a:xfrm>
            <a:off x="5668116" y="5635757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Filter</a:t>
            </a:r>
          </a:p>
        </p:txBody>
      </p:sp>
      <p:sp>
        <p:nvSpPr>
          <p:cNvPr id="266" name="Rectangle 202">
            <a:extLst>
              <a:ext uri="{FF2B5EF4-FFF2-40B4-BE49-F238E27FC236}">
                <a16:creationId xmlns:a16="http://schemas.microsoft.com/office/drawing/2014/main" id="{B0B51511-C354-4460-9FD5-D1B4D68EDDAF}"/>
              </a:ext>
            </a:extLst>
          </p:cNvPr>
          <p:cNvSpPr/>
          <p:nvPr/>
        </p:nvSpPr>
        <p:spPr>
          <a:xfrm>
            <a:off x="5498969" y="605519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19">
            <a:extLst>
              <a:ext uri="{FF2B5EF4-FFF2-40B4-BE49-F238E27FC236}">
                <a16:creationId xmlns:a16="http://schemas.microsoft.com/office/drawing/2014/main" id="{714F4497-9C73-4654-B863-64CD9BC03A8D}"/>
              </a:ext>
            </a:extLst>
          </p:cNvPr>
          <p:cNvSpPr/>
          <p:nvPr/>
        </p:nvSpPr>
        <p:spPr>
          <a:xfrm>
            <a:off x="7615111" y="5768134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20">
            <a:extLst>
              <a:ext uri="{FF2B5EF4-FFF2-40B4-BE49-F238E27FC236}">
                <a16:creationId xmlns:a16="http://schemas.microsoft.com/office/drawing/2014/main" id="{39BEF073-F419-4DCC-954F-7D8D3382FE30}"/>
              </a:ext>
            </a:extLst>
          </p:cNvPr>
          <p:cNvSpPr txBox="1"/>
          <p:nvPr/>
        </p:nvSpPr>
        <p:spPr>
          <a:xfrm>
            <a:off x="6577823" y="570756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270" name="Rectangle 222">
            <a:extLst>
              <a:ext uri="{FF2B5EF4-FFF2-40B4-BE49-F238E27FC236}">
                <a16:creationId xmlns:a16="http://schemas.microsoft.com/office/drawing/2014/main" id="{2DABB31D-8BFF-4767-9413-8227255A209F}"/>
              </a:ext>
            </a:extLst>
          </p:cNvPr>
          <p:cNvSpPr/>
          <p:nvPr/>
        </p:nvSpPr>
        <p:spPr>
          <a:xfrm>
            <a:off x="7615111" y="6188549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23">
            <a:extLst>
              <a:ext uri="{FF2B5EF4-FFF2-40B4-BE49-F238E27FC236}">
                <a16:creationId xmlns:a16="http://schemas.microsoft.com/office/drawing/2014/main" id="{FD0163A6-E8EE-49EA-8B43-8522B6E86C9E}"/>
              </a:ext>
            </a:extLst>
          </p:cNvPr>
          <p:cNvSpPr txBox="1"/>
          <p:nvPr/>
        </p:nvSpPr>
        <p:spPr>
          <a:xfrm>
            <a:off x="6421562" y="6121898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grpSp>
        <p:nvGrpSpPr>
          <p:cNvPr id="273" name="Group 192">
            <a:extLst>
              <a:ext uri="{FF2B5EF4-FFF2-40B4-BE49-F238E27FC236}">
                <a16:creationId xmlns:a16="http://schemas.microsoft.com/office/drawing/2014/main" id="{8FBB4790-9E83-4810-83BD-A1087FAF9ECD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74" name="Rectangle 193">
              <a:extLst>
                <a:ext uri="{FF2B5EF4-FFF2-40B4-BE49-F238E27FC236}">
                  <a16:creationId xmlns:a16="http://schemas.microsoft.com/office/drawing/2014/main" id="{C54AA71F-8F08-4228-9F01-681F611B10B8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194">
              <a:extLst>
                <a:ext uri="{FF2B5EF4-FFF2-40B4-BE49-F238E27FC236}">
                  <a16:creationId xmlns:a16="http://schemas.microsoft.com/office/drawing/2014/main" id="{AB07D002-23DE-4581-A287-0B119EC62865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Group 195">
              <a:extLst>
                <a:ext uri="{FF2B5EF4-FFF2-40B4-BE49-F238E27FC236}">
                  <a16:creationId xmlns:a16="http://schemas.microsoft.com/office/drawing/2014/main" id="{50E346CE-0FEA-4414-8B22-FEBA3E6F5BE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277" name="Rectangle 196">
                <a:extLst>
                  <a:ext uri="{FF2B5EF4-FFF2-40B4-BE49-F238E27FC236}">
                    <a16:creationId xmlns:a16="http://schemas.microsoft.com/office/drawing/2014/main" id="{BA318FA4-87E7-4EAD-B0C3-8ED15C56174B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Rectangle 197">
                <a:extLst>
                  <a:ext uri="{FF2B5EF4-FFF2-40B4-BE49-F238E27FC236}">
                    <a16:creationId xmlns:a16="http://schemas.microsoft.com/office/drawing/2014/main" id="{382BEAB9-2DFE-4C39-8905-7946CDEDFE53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Rectangle 198">
                <a:extLst>
                  <a:ext uri="{FF2B5EF4-FFF2-40B4-BE49-F238E27FC236}">
                    <a16:creationId xmlns:a16="http://schemas.microsoft.com/office/drawing/2014/main" id="{C4B68BD7-6646-43EE-AC2B-1CE7DEDE961B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0" name="Group 199">
                <a:extLst>
                  <a:ext uri="{FF2B5EF4-FFF2-40B4-BE49-F238E27FC236}">
                    <a16:creationId xmlns:a16="http://schemas.microsoft.com/office/drawing/2014/main" id="{9DCA5449-EF7A-45D3-9225-D38A213DE03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81" name="Picture 200">
                  <a:extLst>
                    <a:ext uri="{FF2B5EF4-FFF2-40B4-BE49-F238E27FC236}">
                      <a16:creationId xmlns:a16="http://schemas.microsoft.com/office/drawing/2014/main" id="{99585838-E260-4565-919F-E6E957BEF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82" name="Rectangle 201">
                  <a:extLst>
                    <a:ext uri="{FF2B5EF4-FFF2-40B4-BE49-F238E27FC236}">
                      <a16:creationId xmlns:a16="http://schemas.microsoft.com/office/drawing/2014/main" id="{C71B563B-1E1A-40BE-83D4-2D7F7DAF407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TextBox 202">
                  <a:extLst>
                    <a:ext uri="{FF2B5EF4-FFF2-40B4-BE49-F238E27FC236}">
                      <a16:creationId xmlns:a16="http://schemas.microsoft.com/office/drawing/2014/main" id="{1C3DD42B-952F-4A09-96FE-B6705AC54441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84" name="Rectangle 203">
                  <a:extLst>
                    <a:ext uri="{FF2B5EF4-FFF2-40B4-BE49-F238E27FC236}">
                      <a16:creationId xmlns:a16="http://schemas.microsoft.com/office/drawing/2014/main" id="{A4F777F6-43CA-4EFD-87E8-246A065DA150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TextBox 204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C63A02DA-648E-4B1F-885A-DC11ED16056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86" name="TextBox 205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9442070E-D413-4AFF-85DD-A175CDAB7F5D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287" name="TextBox 206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0E1400D4-88AA-4495-8336-F10C18036220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88" name="Group 207">
                  <a:extLst>
                    <a:ext uri="{FF2B5EF4-FFF2-40B4-BE49-F238E27FC236}">
                      <a16:creationId xmlns:a16="http://schemas.microsoft.com/office/drawing/2014/main" id="{E4746AB3-5DCD-4DDF-9CF7-39DD2D25F9DC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90" name="Oval 209">
                    <a:extLst>
                      <a:ext uri="{FF2B5EF4-FFF2-40B4-BE49-F238E27FC236}">
                        <a16:creationId xmlns:a16="http://schemas.microsoft.com/office/drawing/2014/main" id="{4FADAB92-B9FB-4B84-BB2E-20F5EC1ADF2C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91" name="Picture 210">
                    <a:extLst>
                      <a:ext uri="{FF2B5EF4-FFF2-40B4-BE49-F238E27FC236}">
                        <a16:creationId xmlns:a16="http://schemas.microsoft.com/office/drawing/2014/main" id="{5F8486B6-ADD6-4B43-BAA0-098DF50BAD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9" name="TextBox 208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3AC9EF7-FE19-40FC-BFE1-4BC784F1A61C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47476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>
            <a:hlinkClick r:id="rId2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38" name="Rectangle 77">
            <a:extLst>
              <a:ext uri="{FF2B5EF4-FFF2-40B4-BE49-F238E27FC236}">
                <a16:creationId xmlns:a16="http://schemas.microsoft.com/office/drawing/2014/main" id="{10C2ED67-54FF-432F-8835-B330B67BD5D4}"/>
              </a:ext>
            </a:extLst>
          </p:cNvPr>
          <p:cNvSpPr/>
          <p:nvPr/>
        </p:nvSpPr>
        <p:spPr>
          <a:xfrm>
            <a:off x="1471165" y="1600358"/>
            <a:ext cx="9189500" cy="51018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78">
            <a:extLst>
              <a:ext uri="{FF2B5EF4-FFF2-40B4-BE49-F238E27FC236}">
                <a16:creationId xmlns:a16="http://schemas.microsoft.com/office/drawing/2014/main" id="{D619AF4C-CF7F-4D9C-B6DC-BC987520FD53}"/>
              </a:ext>
            </a:extLst>
          </p:cNvPr>
          <p:cNvSpPr/>
          <p:nvPr/>
        </p:nvSpPr>
        <p:spPr>
          <a:xfrm>
            <a:off x="1493631" y="1573586"/>
            <a:ext cx="9189500" cy="788447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79">
            <a:extLst>
              <a:ext uri="{FF2B5EF4-FFF2-40B4-BE49-F238E27FC236}">
                <a16:creationId xmlns:a16="http://schemas.microsoft.com/office/drawing/2014/main" id="{25B1F0D0-42A9-494B-BA7D-A6494E8784EA}"/>
              </a:ext>
            </a:extLst>
          </p:cNvPr>
          <p:cNvSpPr txBox="1"/>
          <p:nvPr/>
        </p:nvSpPr>
        <p:spPr>
          <a:xfrm>
            <a:off x="5259008" y="1609044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Annual Plan </a:t>
            </a:r>
          </a:p>
        </p:txBody>
      </p:sp>
      <p:sp>
        <p:nvSpPr>
          <p:cNvPr id="116" name="Rectangle 95">
            <a:extLst>
              <a:ext uri="{FF2B5EF4-FFF2-40B4-BE49-F238E27FC236}">
                <a16:creationId xmlns:a16="http://schemas.microsoft.com/office/drawing/2014/main" id="{C31DD263-2C29-4B96-B245-A46D2309FAC8}"/>
              </a:ext>
            </a:extLst>
          </p:cNvPr>
          <p:cNvSpPr/>
          <p:nvPr/>
        </p:nvSpPr>
        <p:spPr>
          <a:xfrm>
            <a:off x="7621637" y="2535923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96">
            <a:extLst>
              <a:ext uri="{FF2B5EF4-FFF2-40B4-BE49-F238E27FC236}">
                <a16:creationId xmlns:a16="http://schemas.microsoft.com/office/drawing/2014/main" id="{5471436B-9F15-422C-80AD-1D6895DDC3BC}"/>
              </a:ext>
            </a:extLst>
          </p:cNvPr>
          <p:cNvSpPr txBox="1"/>
          <p:nvPr/>
        </p:nvSpPr>
        <p:spPr>
          <a:xfrm>
            <a:off x="6227265" y="2485057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18" name="Isosceles Triangle 147">
            <a:extLst>
              <a:ext uri="{FF2B5EF4-FFF2-40B4-BE49-F238E27FC236}">
                <a16:creationId xmlns:a16="http://schemas.microsoft.com/office/drawing/2014/main" id="{7BF842E5-5D31-494B-A02B-EA096AF8AAC1}"/>
              </a:ext>
            </a:extLst>
          </p:cNvPr>
          <p:cNvSpPr/>
          <p:nvPr/>
        </p:nvSpPr>
        <p:spPr>
          <a:xfrm rot="10800000">
            <a:off x="10198392" y="2611255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TextBox 148">
            <a:extLst>
              <a:ext uri="{FF2B5EF4-FFF2-40B4-BE49-F238E27FC236}">
                <a16:creationId xmlns:a16="http://schemas.microsoft.com/office/drawing/2014/main" id="{A38EE418-9A85-434A-9C44-4C5E5E5EB4EA}"/>
              </a:ext>
            </a:extLst>
          </p:cNvPr>
          <p:cNvSpPr txBox="1"/>
          <p:nvPr/>
        </p:nvSpPr>
        <p:spPr>
          <a:xfrm>
            <a:off x="1483353" y="2421701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20" name="Rectangle 149">
            <a:extLst>
              <a:ext uri="{FF2B5EF4-FFF2-40B4-BE49-F238E27FC236}">
                <a16:creationId xmlns:a16="http://schemas.microsoft.com/office/drawing/2014/main" id="{FC63CFAF-CAE6-4BA6-A984-AD294738040E}"/>
              </a:ext>
            </a:extLst>
          </p:cNvPr>
          <p:cNvSpPr/>
          <p:nvPr/>
        </p:nvSpPr>
        <p:spPr>
          <a:xfrm>
            <a:off x="2310033" y="2526722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50">
            <a:extLst>
              <a:ext uri="{FF2B5EF4-FFF2-40B4-BE49-F238E27FC236}">
                <a16:creationId xmlns:a16="http://schemas.microsoft.com/office/drawing/2014/main" id="{EBBF5B01-FC51-4ABD-8133-A27FCA83A8F1}"/>
              </a:ext>
            </a:extLst>
          </p:cNvPr>
          <p:cNvSpPr/>
          <p:nvPr/>
        </p:nvSpPr>
        <p:spPr>
          <a:xfrm>
            <a:off x="2310033" y="2882286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52">
            <a:extLst>
              <a:ext uri="{FF2B5EF4-FFF2-40B4-BE49-F238E27FC236}">
                <a16:creationId xmlns:a16="http://schemas.microsoft.com/office/drawing/2014/main" id="{5BBA4D9A-C286-490E-9B3E-4649711C07CF}"/>
              </a:ext>
            </a:extLst>
          </p:cNvPr>
          <p:cNvSpPr txBox="1"/>
          <p:nvPr/>
        </p:nvSpPr>
        <p:spPr>
          <a:xfrm>
            <a:off x="2532185" y="244483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23" name="TextBox 153">
            <a:extLst>
              <a:ext uri="{FF2B5EF4-FFF2-40B4-BE49-F238E27FC236}">
                <a16:creationId xmlns:a16="http://schemas.microsoft.com/office/drawing/2014/main" id="{B9688548-4851-4A92-B87B-60A196A32311}"/>
              </a:ext>
            </a:extLst>
          </p:cNvPr>
          <p:cNvSpPr txBox="1"/>
          <p:nvPr/>
        </p:nvSpPr>
        <p:spPr>
          <a:xfrm>
            <a:off x="2528739" y="280398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24" name="Rectangle 154">
            <a:extLst>
              <a:ext uri="{FF2B5EF4-FFF2-40B4-BE49-F238E27FC236}">
                <a16:creationId xmlns:a16="http://schemas.microsoft.com/office/drawing/2014/main" id="{A7DA7730-ED58-4D52-BC45-8DE7F3E48A4C}"/>
              </a:ext>
            </a:extLst>
          </p:cNvPr>
          <p:cNvSpPr/>
          <p:nvPr/>
        </p:nvSpPr>
        <p:spPr>
          <a:xfrm>
            <a:off x="2306449" y="321781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55">
            <a:extLst>
              <a:ext uri="{FF2B5EF4-FFF2-40B4-BE49-F238E27FC236}">
                <a16:creationId xmlns:a16="http://schemas.microsoft.com/office/drawing/2014/main" id="{EEF11969-65B8-4CB5-AA75-D08A4649A1DC}"/>
              </a:ext>
            </a:extLst>
          </p:cNvPr>
          <p:cNvSpPr txBox="1"/>
          <p:nvPr/>
        </p:nvSpPr>
        <p:spPr>
          <a:xfrm>
            <a:off x="2528739" y="3153816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HP5E</a:t>
            </a:r>
          </a:p>
        </p:txBody>
      </p:sp>
      <p:sp>
        <p:nvSpPr>
          <p:cNvPr id="126" name="Rectangle 156">
            <a:extLst>
              <a:ext uri="{FF2B5EF4-FFF2-40B4-BE49-F238E27FC236}">
                <a16:creationId xmlns:a16="http://schemas.microsoft.com/office/drawing/2014/main" id="{193B060D-D7BA-4CE7-ADAE-C5E8F358EF7E}"/>
              </a:ext>
            </a:extLst>
          </p:cNvPr>
          <p:cNvSpPr/>
          <p:nvPr/>
        </p:nvSpPr>
        <p:spPr>
          <a:xfrm>
            <a:off x="3149233" y="253067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57">
            <a:extLst>
              <a:ext uri="{FF2B5EF4-FFF2-40B4-BE49-F238E27FC236}">
                <a16:creationId xmlns:a16="http://schemas.microsoft.com/office/drawing/2014/main" id="{042E3454-2BDE-4DD0-997C-351355528EE5}"/>
              </a:ext>
            </a:extLst>
          </p:cNvPr>
          <p:cNvSpPr txBox="1"/>
          <p:nvPr/>
        </p:nvSpPr>
        <p:spPr>
          <a:xfrm>
            <a:off x="3371385" y="2448784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G2S</a:t>
            </a:r>
          </a:p>
        </p:txBody>
      </p:sp>
      <p:sp>
        <p:nvSpPr>
          <p:cNvPr id="128" name="Rectangle 158">
            <a:extLst>
              <a:ext uri="{FF2B5EF4-FFF2-40B4-BE49-F238E27FC236}">
                <a16:creationId xmlns:a16="http://schemas.microsoft.com/office/drawing/2014/main" id="{729FDD88-880E-498D-84AF-23F4142D50E3}"/>
              </a:ext>
            </a:extLst>
          </p:cNvPr>
          <p:cNvSpPr/>
          <p:nvPr/>
        </p:nvSpPr>
        <p:spPr>
          <a:xfrm>
            <a:off x="3149233" y="288983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59">
            <a:extLst>
              <a:ext uri="{FF2B5EF4-FFF2-40B4-BE49-F238E27FC236}">
                <a16:creationId xmlns:a16="http://schemas.microsoft.com/office/drawing/2014/main" id="{D7087E9A-DFD2-45C7-A4B3-95C924E4D23A}"/>
              </a:ext>
            </a:extLst>
          </p:cNvPr>
          <p:cNvSpPr txBox="1"/>
          <p:nvPr/>
        </p:nvSpPr>
        <p:spPr>
          <a:xfrm>
            <a:off x="3371385" y="2807939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G3S</a:t>
            </a:r>
          </a:p>
        </p:txBody>
      </p:sp>
      <p:sp>
        <p:nvSpPr>
          <p:cNvPr id="130" name="Rectangle 160">
            <a:extLst>
              <a:ext uri="{FF2B5EF4-FFF2-40B4-BE49-F238E27FC236}">
                <a16:creationId xmlns:a16="http://schemas.microsoft.com/office/drawing/2014/main" id="{008C0421-4DC9-406E-8027-76F961F8EBC4}"/>
              </a:ext>
            </a:extLst>
          </p:cNvPr>
          <p:cNvSpPr/>
          <p:nvPr/>
        </p:nvSpPr>
        <p:spPr>
          <a:xfrm>
            <a:off x="3149233" y="322737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61">
            <a:extLst>
              <a:ext uri="{FF2B5EF4-FFF2-40B4-BE49-F238E27FC236}">
                <a16:creationId xmlns:a16="http://schemas.microsoft.com/office/drawing/2014/main" id="{E1C052B7-DA30-4A65-86EC-E5698329A40E}"/>
              </a:ext>
            </a:extLst>
          </p:cNvPr>
          <p:cNvSpPr txBox="1"/>
          <p:nvPr/>
        </p:nvSpPr>
        <p:spPr>
          <a:xfrm>
            <a:off x="3371385" y="3145484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</a:t>
            </a:r>
          </a:p>
        </p:txBody>
      </p:sp>
      <p:sp>
        <p:nvSpPr>
          <p:cNvPr id="132" name="Rectangle 162">
            <a:extLst>
              <a:ext uri="{FF2B5EF4-FFF2-40B4-BE49-F238E27FC236}">
                <a16:creationId xmlns:a16="http://schemas.microsoft.com/office/drawing/2014/main" id="{25B2736F-24E2-46CC-9F96-5333076A7EFF}"/>
              </a:ext>
            </a:extLst>
          </p:cNvPr>
          <p:cNvSpPr/>
          <p:nvPr/>
        </p:nvSpPr>
        <p:spPr>
          <a:xfrm>
            <a:off x="3773289" y="250821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63">
            <a:extLst>
              <a:ext uri="{FF2B5EF4-FFF2-40B4-BE49-F238E27FC236}">
                <a16:creationId xmlns:a16="http://schemas.microsoft.com/office/drawing/2014/main" id="{7FFF926B-9A21-47CA-8EBF-A66BF36A9342}"/>
              </a:ext>
            </a:extLst>
          </p:cNvPr>
          <p:cNvSpPr txBox="1"/>
          <p:nvPr/>
        </p:nvSpPr>
        <p:spPr>
          <a:xfrm>
            <a:off x="3995440" y="2426324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G4S-i</a:t>
            </a:r>
          </a:p>
        </p:txBody>
      </p:sp>
      <p:sp>
        <p:nvSpPr>
          <p:cNvPr id="134" name="Rectangle 164">
            <a:extLst>
              <a:ext uri="{FF2B5EF4-FFF2-40B4-BE49-F238E27FC236}">
                <a16:creationId xmlns:a16="http://schemas.microsoft.com/office/drawing/2014/main" id="{9198E82B-3BBC-4656-BB36-91F8DDC070D8}"/>
              </a:ext>
            </a:extLst>
          </p:cNvPr>
          <p:cNvSpPr/>
          <p:nvPr/>
        </p:nvSpPr>
        <p:spPr>
          <a:xfrm>
            <a:off x="3773289" y="286737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65">
            <a:extLst>
              <a:ext uri="{FF2B5EF4-FFF2-40B4-BE49-F238E27FC236}">
                <a16:creationId xmlns:a16="http://schemas.microsoft.com/office/drawing/2014/main" id="{A2F80C96-4530-4CBA-A841-BF24D5D2C3D5}"/>
              </a:ext>
            </a:extLst>
          </p:cNvPr>
          <p:cNvSpPr txBox="1"/>
          <p:nvPr/>
        </p:nvSpPr>
        <p:spPr>
          <a:xfrm>
            <a:off x="3995440" y="2785480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G4.5S-i</a:t>
            </a:r>
          </a:p>
        </p:txBody>
      </p:sp>
      <p:sp>
        <p:nvSpPr>
          <p:cNvPr id="136" name="Rectangle 166">
            <a:extLst>
              <a:ext uri="{FF2B5EF4-FFF2-40B4-BE49-F238E27FC236}">
                <a16:creationId xmlns:a16="http://schemas.microsoft.com/office/drawing/2014/main" id="{7EEA4D44-FC47-40FA-90AA-A1A24E6A94EE}"/>
              </a:ext>
            </a:extLst>
          </p:cNvPr>
          <p:cNvSpPr/>
          <p:nvPr/>
        </p:nvSpPr>
        <p:spPr>
          <a:xfrm>
            <a:off x="3773289" y="320491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67">
            <a:extLst>
              <a:ext uri="{FF2B5EF4-FFF2-40B4-BE49-F238E27FC236}">
                <a16:creationId xmlns:a16="http://schemas.microsoft.com/office/drawing/2014/main" id="{DE2C4A4A-9DEA-48CB-90FE-59E85DD4749F}"/>
              </a:ext>
            </a:extLst>
          </p:cNvPr>
          <p:cNvSpPr txBox="1"/>
          <p:nvPr/>
        </p:nvSpPr>
        <p:spPr>
          <a:xfrm>
            <a:off x="3995440" y="3123025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Rail</a:t>
            </a:r>
          </a:p>
        </p:txBody>
      </p:sp>
      <p:sp>
        <p:nvSpPr>
          <p:cNvPr id="141" name="Rectangle 168">
            <a:extLst>
              <a:ext uri="{FF2B5EF4-FFF2-40B4-BE49-F238E27FC236}">
                <a16:creationId xmlns:a16="http://schemas.microsoft.com/office/drawing/2014/main" id="{51522496-9EA2-4ACA-A493-44412D3888CC}"/>
              </a:ext>
            </a:extLst>
          </p:cNvPr>
          <p:cNvSpPr/>
          <p:nvPr/>
        </p:nvSpPr>
        <p:spPr>
          <a:xfrm>
            <a:off x="4558849" y="250821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69">
            <a:extLst>
              <a:ext uri="{FF2B5EF4-FFF2-40B4-BE49-F238E27FC236}">
                <a16:creationId xmlns:a16="http://schemas.microsoft.com/office/drawing/2014/main" id="{D359E0E4-8E3B-4365-B40E-BF7A4A5A1617}"/>
              </a:ext>
            </a:extLst>
          </p:cNvPr>
          <p:cNvSpPr txBox="1"/>
          <p:nvPr/>
        </p:nvSpPr>
        <p:spPr>
          <a:xfrm>
            <a:off x="4781001" y="242632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PCV</a:t>
            </a:r>
          </a:p>
        </p:txBody>
      </p:sp>
      <p:sp>
        <p:nvSpPr>
          <p:cNvPr id="146" name="Rectangle 170">
            <a:extLst>
              <a:ext uri="{FF2B5EF4-FFF2-40B4-BE49-F238E27FC236}">
                <a16:creationId xmlns:a16="http://schemas.microsoft.com/office/drawing/2014/main" id="{43C5C01D-9626-49E9-8163-64A613D403CC}"/>
              </a:ext>
            </a:extLst>
          </p:cNvPr>
          <p:cNvSpPr/>
          <p:nvPr/>
        </p:nvSpPr>
        <p:spPr>
          <a:xfrm>
            <a:off x="4558849" y="286737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71">
            <a:extLst>
              <a:ext uri="{FF2B5EF4-FFF2-40B4-BE49-F238E27FC236}">
                <a16:creationId xmlns:a16="http://schemas.microsoft.com/office/drawing/2014/main" id="{CF480359-3580-43D9-9B20-A27C1E8B2C00}"/>
              </a:ext>
            </a:extLst>
          </p:cNvPr>
          <p:cNvSpPr txBox="1"/>
          <p:nvPr/>
        </p:nvSpPr>
        <p:spPr>
          <a:xfrm>
            <a:off x="4781002" y="2785480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PRV</a:t>
            </a:r>
          </a:p>
        </p:txBody>
      </p:sp>
      <p:sp>
        <p:nvSpPr>
          <p:cNvPr id="152" name="Rectangle 172">
            <a:extLst>
              <a:ext uri="{FF2B5EF4-FFF2-40B4-BE49-F238E27FC236}">
                <a16:creationId xmlns:a16="http://schemas.microsoft.com/office/drawing/2014/main" id="{6B929AB5-B36B-4691-9BF1-3D6E6B8D8505}"/>
              </a:ext>
            </a:extLst>
          </p:cNvPr>
          <p:cNvSpPr/>
          <p:nvPr/>
        </p:nvSpPr>
        <p:spPr>
          <a:xfrm>
            <a:off x="4558849" y="320491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73">
            <a:extLst>
              <a:ext uri="{FF2B5EF4-FFF2-40B4-BE49-F238E27FC236}">
                <a16:creationId xmlns:a16="http://schemas.microsoft.com/office/drawing/2014/main" id="{0C40AB8E-149A-41AE-A2C2-12523A1917E1}"/>
              </a:ext>
            </a:extLst>
          </p:cNvPr>
          <p:cNvSpPr txBox="1"/>
          <p:nvPr/>
        </p:nvSpPr>
        <p:spPr>
          <a:xfrm>
            <a:off x="4781005" y="3123025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Solenoid</a:t>
            </a:r>
          </a:p>
        </p:txBody>
      </p:sp>
      <p:sp>
        <p:nvSpPr>
          <p:cNvPr id="155" name="Rectangle 183">
            <a:extLst>
              <a:ext uri="{FF2B5EF4-FFF2-40B4-BE49-F238E27FC236}">
                <a16:creationId xmlns:a16="http://schemas.microsoft.com/office/drawing/2014/main" id="{051F70DF-890F-4894-9B6D-13C15CFCA89C}"/>
              </a:ext>
            </a:extLst>
          </p:cNvPr>
          <p:cNvSpPr/>
          <p:nvPr/>
        </p:nvSpPr>
        <p:spPr>
          <a:xfrm>
            <a:off x="2306449" y="357553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84">
            <a:extLst>
              <a:ext uri="{FF2B5EF4-FFF2-40B4-BE49-F238E27FC236}">
                <a16:creationId xmlns:a16="http://schemas.microsoft.com/office/drawing/2014/main" id="{94460AC0-DFB4-4C37-A888-40A7BF7CE404}"/>
              </a:ext>
            </a:extLst>
          </p:cNvPr>
          <p:cNvSpPr txBox="1"/>
          <p:nvPr/>
        </p:nvSpPr>
        <p:spPr>
          <a:xfrm>
            <a:off x="2528738" y="3511536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GD-P3H</a:t>
            </a:r>
          </a:p>
        </p:txBody>
      </p:sp>
      <p:sp>
        <p:nvSpPr>
          <p:cNvPr id="157" name="Rectangle 185">
            <a:extLst>
              <a:ext uri="{FF2B5EF4-FFF2-40B4-BE49-F238E27FC236}">
                <a16:creationId xmlns:a16="http://schemas.microsoft.com/office/drawing/2014/main" id="{F301961F-9EC5-44F1-94A9-2AEE6E0E63DA}"/>
              </a:ext>
            </a:extLst>
          </p:cNvPr>
          <p:cNvSpPr/>
          <p:nvPr/>
        </p:nvSpPr>
        <p:spPr>
          <a:xfrm>
            <a:off x="3149233" y="358509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86">
            <a:extLst>
              <a:ext uri="{FF2B5EF4-FFF2-40B4-BE49-F238E27FC236}">
                <a16:creationId xmlns:a16="http://schemas.microsoft.com/office/drawing/2014/main" id="{0B8029D9-61D5-425D-B674-C6468C2E3927}"/>
              </a:ext>
            </a:extLst>
          </p:cNvPr>
          <p:cNvSpPr txBox="1"/>
          <p:nvPr/>
        </p:nvSpPr>
        <p:spPr>
          <a:xfrm>
            <a:off x="3371385" y="350320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UC</a:t>
            </a:r>
          </a:p>
        </p:txBody>
      </p:sp>
      <p:sp>
        <p:nvSpPr>
          <p:cNvPr id="159" name="Rectangle 187">
            <a:extLst>
              <a:ext uri="{FF2B5EF4-FFF2-40B4-BE49-F238E27FC236}">
                <a16:creationId xmlns:a16="http://schemas.microsoft.com/office/drawing/2014/main" id="{0A76EE0B-6583-4D7A-9C57-372097C9D5CE}"/>
              </a:ext>
            </a:extLst>
          </p:cNvPr>
          <p:cNvSpPr/>
          <p:nvPr/>
        </p:nvSpPr>
        <p:spPr>
          <a:xfrm>
            <a:off x="3773289" y="356263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88">
            <a:extLst>
              <a:ext uri="{FF2B5EF4-FFF2-40B4-BE49-F238E27FC236}">
                <a16:creationId xmlns:a16="http://schemas.microsoft.com/office/drawing/2014/main" id="{B7059400-20F3-4650-92E3-53BC0EAE2250}"/>
              </a:ext>
            </a:extLst>
          </p:cNvPr>
          <p:cNvSpPr txBox="1"/>
          <p:nvPr/>
        </p:nvSpPr>
        <p:spPr>
          <a:xfrm>
            <a:off x="3995440" y="3480747"/>
            <a:ext cx="43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SIFS</a:t>
            </a:r>
          </a:p>
        </p:txBody>
      </p:sp>
      <p:sp>
        <p:nvSpPr>
          <p:cNvPr id="161" name="Rectangle 189">
            <a:extLst>
              <a:ext uri="{FF2B5EF4-FFF2-40B4-BE49-F238E27FC236}">
                <a16:creationId xmlns:a16="http://schemas.microsoft.com/office/drawing/2014/main" id="{7848C059-3AE2-48F7-AC98-76738EE2AEAB}"/>
              </a:ext>
            </a:extLst>
          </p:cNvPr>
          <p:cNvSpPr/>
          <p:nvPr/>
        </p:nvSpPr>
        <p:spPr>
          <a:xfrm>
            <a:off x="4558849" y="356263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90">
            <a:extLst>
              <a:ext uri="{FF2B5EF4-FFF2-40B4-BE49-F238E27FC236}">
                <a16:creationId xmlns:a16="http://schemas.microsoft.com/office/drawing/2014/main" id="{ABE693E4-B315-4700-ADE5-C593B4F8AB55}"/>
              </a:ext>
            </a:extLst>
          </p:cNvPr>
          <p:cNvSpPr txBox="1"/>
          <p:nvPr/>
        </p:nvSpPr>
        <p:spPr>
          <a:xfrm>
            <a:off x="4781003" y="3480747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Other</a:t>
            </a:r>
          </a:p>
        </p:txBody>
      </p:sp>
      <p:sp>
        <p:nvSpPr>
          <p:cNvPr id="178" name="Rectangle 198">
            <a:extLst>
              <a:ext uri="{FF2B5EF4-FFF2-40B4-BE49-F238E27FC236}">
                <a16:creationId xmlns:a16="http://schemas.microsoft.com/office/drawing/2014/main" id="{90288E2B-BE45-427C-B589-483798CA2EAE}"/>
              </a:ext>
            </a:extLst>
          </p:cNvPr>
          <p:cNvSpPr/>
          <p:nvPr/>
        </p:nvSpPr>
        <p:spPr>
          <a:xfrm>
            <a:off x="5498969" y="2522530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99">
            <a:extLst>
              <a:ext uri="{FF2B5EF4-FFF2-40B4-BE49-F238E27FC236}">
                <a16:creationId xmlns:a16="http://schemas.microsoft.com/office/drawing/2014/main" id="{A2AF62DF-3EE1-4F03-A1B0-EEECD5BE203A}"/>
              </a:ext>
            </a:extLst>
          </p:cNvPr>
          <p:cNvSpPr txBox="1"/>
          <p:nvPr/>
        </p:nvSpPr>
        <p:spPr>
          <a:xfrm>
            <a:off x="5681367" y="2440640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SCV</a:t>
            </a:r>
          </a:p>
        </p:txBody>
      </p:sp>
      <p:sp>
        <p:nvSpPr>
          <p:cNvPr id="180" name="Rectangle 200">
            <a:extLst>
              <a:ext uri="{FF2B5EF4-FFF2-40B4-BE49-F238E27FC236}">
                <a16:creationId xmlns:a16="http://schemas.microsoft.com/office/drawing/2014/main" id="{0EA52E01-6994-4B89-8FAB-82CA12ED38A4}"/>
              </a:ext>
            </a:extLst>
          </p:cNvPr>
          <p:cNvSpPr/>
          <p:nvPr/>
        </p:nvSpPr>
        <p:spPr>
          <a:xfrm>
            <a:off x="5498969" y="2881686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201">
            <a:extLst>
              <a:ext uri="{FF2B5EF4-FFF2-40B4-BE49-F238E27FC236}">
                <a16:creationId xmlns:a16="http://schemas.microsoft.com/office/drawing/2014/main" id="{4229BF8A-B6AB-4347-80E9-46F7F20076AB}"/>
              </a:ext>
            </a:extLst>
          </p:cNvPr>
          <p:cNvSpPr txBox="1"/>
          <p:nvPr/>
        </p:nvSpPr>
        <p:spPr>
          <a:xfrm>
            <a:off x="5668116" y="279979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Filter</a:t>
            </a:r>
          </a:p>
        </p:txBody>
      </p:sp>
      <p:sp>
        <p:nvSpPr>
          <p:cNvPr id="183" name="Rectangle 202">
            <a:extLst>
              <a:ext uri="{FF2B5EF4-FFF2-40B4-BE49-F238E27FC236}">
                <a16:creationId xmlns:a16="http://schemas.microsoft.com/office/drawing/2014/main" id="{4A99CD74-9BB8-422F-97FF-1DA9CBAA8797}"/>
              </a:ext>
            </a:extLst>
          </p:cNvPr>
          <p:cNvSpPr/>
          <p:nvPr/>
        </p:nvSpPr>
        <p:spPr>
          <a:xfrm>
            <a:off x="5498969" y="321923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219">
            <a:extLst>
              <a:ext uri="{FF2B5EF4-FFF2-40B4-BE49-F238E27FC236}">
                <a16:creationId xmlns:a16="http://schemas.microsoft.com/office/drawing/2014/main" id="{77463675-5D91-42D6-9976-39F7248E1111}"/>
              </a:ext>
            </a:extLst>
          </p:cNvPr>
          <p:cNvSpPr/>
          <p:nvPr/>
        </p:nvSpPr>
        <p:spPr>
          <a:xfrm>
            <a:off x="7615111" y="2932172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220">
            <a:extLst>
              <a:ext uri="{FF2B5EF4-FFF2-40B4-BE49-F238E27FC236}">
                <a16:creationId xmlns:a16="http://schemas.microsoft.com/office/drawing/2014/main" id="{5B7B583B-9115-467E-9DE1-03EAE53DFEDC}"/>
              </a:ext>
            </a:extLst>
          </p:cNvPr>
          <p:cNvSpPr txBox="1"/>
          <p:nvPr/>
        </p:nvSpPr>
        <p:spPr>
          <a:xfrm>
            <a:off x="6577823" y="2871605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189" name="Rectangle 222">
            <a:extLst>
              <a:ext uri="{FF2B5EF4-FFF2-40B4-BE49-F238E27FC236}">
                <a16:creationId xmlns:a16="http://schemas.microsoft.com/office/drawing/2014/main" id="{E3F5ACE8-4CBF-491E-9D0B-744C56F3CA89}"/>
              </a:ext>
            </a:extLst>
          </p:cNvPr>
          <p:cNvSpPr/>
          <p:nvPr/>
        </p:nvSpPr>
        <p:spPr>
          <a:xfrm>
            <a:off x="7615111" y="3352587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223">
            <a:extLst>
              <a:ext uri="{FF2B5EF4-FFF2-40B4-BE49-F238E27FC236}">
                <a16:creationId xmlns:a16="http://schemas.microsoft.com/office/drawing/2014/main" id="{88D7FC52-1477-4EE0-8A99-3C4839E9976D}"/>
              </a:ext>
            </a:extLst>
          </p:cNvPr>
          <p:cNvSpPr txBox="1"/>
          <p:nvPr/>
        </p:nvSpPr>
        <p:spPr>
          <a:xfrm>
            <a:off x="6421562" y="3285936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191" name="Rectangle 91">
            <a:extLst>
              <a:ext uri="{FF2B5EF4-FFF2-40B4-BE49-F238E27FC236}">
                <a16:creationId xmlns:a16="http://schemas.microsoft.com/office/drawing/2014/main" id="{EB61F688-ECB3-4843-A337-B926A5106967}"/>
              </a:ext>
            </a:extLst>
          </p:cNvPr>
          <p:cNvSpPr/>
          <p:nvPr/>
        </p:nvSpPr>
        <p:spPr>
          <a:xfrm>
            <a:off x="2956096" y="4211032"/>
            <a:ext cx="2841975" cy="26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Isosceles Triangle 106">
            <a:extLst>
              <a:ext uri="{FF2B5EF4-FFF2-40B4-BE49-F238E27FC236}">
                <a16:creationId xmlns:a16="http://schemas.microsoft.com/office/drawing/2014/main" id="{25915DA3-8EA0-43D0-B2F5-7B9509E585EB}"/>
              </a:ext>
            </a:extLst>
          </p:cNvPr>
          <p:cNvSpPr/>
          <p:nvPr/>
        </p:nvSpPr>
        <p:spPr>
          <a:xfrm rot="10800000">
            <a:off x="5610892" y="4301354"/>
            <a:ext cx="108508" cy="106507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8" name="TextBox 151">
            <a:extLst>
              <a:ext uri="{FF2B5EF4-FFF2-40B4-BE49-F238E27FC236}">
                <a16:creationId xmlns:a16="http://schemas.microsoft.com/office/drawing/2014/main" id="{F4E44B09-7338-44B3-8F7D-D6AC64595552}"/>
              </a:ext>
            </a:extLst>
          </p:cNvPr>
          <p:cNvSpPr txBox="1"/>
          <p:nvPr/>
        </p:nvSpPr>
        <p:spPr>
          <a:xfrm>
            <a:off x="1509205" y="4165476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206" name="TextBox 204">
            <a:extLst>
              <a:ext uri="{FF2B5EF4-FFF2-40B4-BE49-F238E27FC236}">
                <a16:creationId xmlns:a16="http://schemas.microsoft.com/office/drawing/2014/main" id="{923B8CF6-9396-425E-A203-40982035E43E}"/>
              </a:ext>
            </a:extLst>
          </p:cNvPr>
          <p:cNvSpPr txBox="1"/>
          <p:nvPr/>
        </p:nvSpPr>
        <p:spPr>
          <a:xfrm>
            <a:off x="6332923" y="4185773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grpSp>
        <p:nvGrpSpPr>
          <p:cNvPr id="207" name="Group 205">
            <a:extLst>
              <a:ext uri="{FF2B5EF4-FFF2-40B4-BE49-F238E27FC236}">
                <a16:creationId xmlns:a16="http://schemas.microsoft.com/office/drawing/2014/main" id="{D30479B8-79BA-46A1-A5FB-66DCC99C6566}"/>
              </a:ext>
            </a:extLst>
          </p:cNvPr>
          <p:cNvGrpSpPr/>
          <p:nvPr/>
        </p:nvGrpSpPr>
        <p:grpSpPr>
          <a:xfrm>
            <a:off x="7509397" y="4285416"/>
            <a:ext cx="2841975" cy="264777"/>
            <a:chOff x="7672325" y="3692796"/>
            <a:chExt cx="2841975" cy="264775"/>
          </a:xfrm>
        </p:grpSpPr>
        <p:sp>
          <p:nvSpPr>
            <p:cNvPr id="208" name="Rectangle 206">
              <a:extLst>
                <a:ext uri="{FF2B5EF4-FFF2-40B4-BE49-F238E27FC236}">
                  <a16:creationId xmlns:a16="http://schemas.microsoft.com/office/drawing/2014/main" id="{5C8B6F22-0799-40C0-B718-3907333749AD}"/>
                </a:ext>
              </a:extLst>
            </p:cNvPr>
            <p:cNvSpPr/>
            <p:nvPr/>
          </p:nvSpPr>
          <p:spPr>
            <a:xfrm>
              <a:off x="7672325" y="3692796"/>
              <a:ext cx="2841975" cy="26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Isosceles Triangle 207">
              <a:extLst>
                <a:ext uri="{FF2B5EF4-FFF2-40B4-BE49-F238E27FC236}">
                  <a16:creationId xmlns:a16="http://schemas.microsoft.com/office/drawing/2014/main" id="{609A190C-CCEF-450C-8C75-4087D9827F56}"/>
                </a:ext>
              </a:extLst>
            </p:cNvPr>
            <p:cNvSpPr/>
            <p:nvPr/>
          </p:nvSpPr>
          <p:spPr>
            <a:xfrm rot="10800000">
              <a:off x="10327124" y="3783120"/>
              <a:ext cx="108508" cy="106506"/>
            </a:xfrm>
            <a:prstGeom prst="triangle">
              <a:avLst/>
            </a:prstGeom>
            <a:ln>
              <a:solidFill>
                <a:srgbClr val="A5A5A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11" name="TextBox 214">
            <a:extLst>
              <a:ext uri="{FF2B5EF4-FFF2-40B4-BE49-F238E27FC236}">
                <a16:creationId xmlns:a16="http://schemas.microsoft.com/office/drawing/2014/main" id="{7545CA91-0D86-4665-BAEC-4BBBB8CCF3B1}"/>
              </a:ext>
            </a:extLst>
          </p:cNvPr>
          <p:cNvSpPr txBox="1"/>
          <p:nvPr/>
        </p:nvSpPr>
        <p:spPr>
          <a:xfrm>
            <a:off x="2191688" y="4921683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213" name="Rectangle 216">
            <a:extLst>
              <a:ext uri="{FF2B5EF4-FFF2-40B4-BE49-F238E27FC236}">
                <a16:creationId xmlns:a16="http://schemas.microsoft.com/office/drawing/2014/main" id="{4935742F-A924-4C92-8B3A-70EEC0396686}"/>
              </a:ext>
            </a:extLst>
          </p:cNvPr>
          <p:cNvSpPr/>
          <p:nvPr/>
        </p:nvSpPr>
        <p:spPr>
          <a:xfrm>
            <a:off x="2946599" y="4986047"/>
            <a:ext cx="2841975" cy="264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ounded Rectangle 101">
            <a:hlinkClick r:id="rId3" action="ppaction://hlinksldjump"/>
            <a:extLst>
              <a:ext uri="{FF2B5EF4-FFF2-40B4-BE49-F238E27FC236}">
                <a16:creationId xmlns:a16="http://schemas.microsoft.com/office/drawing/2014/main" id="{3654537B-3ACF-4B0B-8330-16FBBED3841C}"/>
              </a:ext>
            </a:extLst>
          </p:cNvPr>
          <p:cNvSpPr/>
          <p:nvPr/>
        </p:nvSpPr>
        <p:spPr>
          <a:xfrm>
            <a:off x="2012187" y="5930582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  <a:endParaRPr lang="th-TH" dirty="0"/>
          </a:p>
        </p:txBody>
      </p:sp>
      <p:sp>
        <p:nvSpPr>
          <p:cNvPr id="306" name="Rounded Rectangle 101">
            <a:hlinkClick r:id="rId3" action="ppaction://hlinksldjump"/>
            <a:extLst>
              <a:ext uri="{FF2B5EF4-FFF2-40B4-BE49-F238E27FC236}">
                <a16:creationId xmlns:a16="http://schemas.microsoft.com/office/drawing/2014/main" id="{8A22B3D5-B194-4A60-9552-0D3E33CD5D11}"/>
              </a:ext>
            </a:extLst>
          </p:cNvPr>
          <p:cNvSpPr/>
          <p:nvPr/>
        </p:nvSpPr>
        <p:spPr>
          <a:xfrm>
            <a:off x="8512384" y="5937210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CANCLE</a:t>
            </a:r>
            <a:endParaRPr lang="th-TH" dirty="0"/>
          </a:p>
        </p:txBody>
      </p:sp>
      <p:grpSp>
        <p:nvGrpSpPr>
          <p:cNvPr id="307" name="กลุ่ม 306">
            <a:extLst>
              <a:ext uri="{FF2B5EF4-FFF2-40B4-BE49-F238E27FC236}">
                <a16:creationId xmlns:a16="http://schemas.microsoft.com/office/drawing/2014/main" id="{A96B0D58-C881-4438-95B8-3B0D03B9C7A7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308" name="สี่เหลี่ยมผืนผ้า 307">
              <a:extLst>
                <a:ext uri="{FF2B5EF4-FFF2-40B4-BE49-F238E27FC236}">
                  <a16:creationId xmlns:a16="http://schemas.microsoft.com/office/drawing/2014/main" id="{F6D3B13F-B5E6-475B-8812-879A4350A864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สี่เหลี่ยมผืนผ้า 308">
              <a:extLst>
                <a:ext uri="{FF2B5EF4-FFF2-40B4-BE49-F238E27FC236}">
                  <a16:creationId xmlns:a16="http://schemas.microsoft.com/office/drawing/2014/main" id="{13263748-E7D1-462E-85B8-6BA9AE56D27F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310" name="Group 192">
            <a:extLst>
              <a:ext uri="{FF2B5EF4-FFF2-40B4-BE49-F238E27FC236}">
                <a16:creationId xmlns:a16="http://schemas.microsoft.com/office/drawing/2014/main" id="{4E6337CA-C781-4E51-B043-C81D0B4E167A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311" name="Rectangle 193">
              <a:extLst>
                <a:ext uri="{FF2B5EF4-FFF2-40B4-BE49-F238E27FC236}">
                  <a16:creationId xmlns:a16="http://schemas.microsoft.com/office/drawing/2014/main" id="{B5A632F9-1CEA-49FC-8B79-D942DCAC50CD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194">
              <a:extLst>
                <a:ext uri="{FF2B5EF4-FFF2-40B4-BE49-F238E27FC236}">
                  <a16:creationId xmlns:a16="http://schemas.microsoft.com/office/drawing/2014/main" id="{1C5D8742-EFAB-464C-8750-1B70C4D7E4F0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195">
              <a:extLst>
                <a:ext uri="{FF2B5EF4-FFF2-40B4-BE49-F238E27FC236}">
                  <a16:creationId xmlns:a16="http://schemas.microsoft.com/office/drawing/2014/main" id="{C0E179E0-E474-4E96-8BAB-F962A226063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314" name="Rectangle 196">
                <a:extLst>
                  <a:ext uri="{FF2B5EF4-FFF2-40B4-BE49-F238E27FC236}">
                    <a16:creationId xmlns:a16="http://schemas.microsoft.com/office/drawing/2014/main" id="{E4CC0433-E733-47E0-B94E-6C4780B5CE21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Rectangle 197">
                <a:extLst>
                  <a:ext uri="{FF2B5EF4-FFF2-40B4-BE49-F238E27FC236}">
                    <a16:creationId xmlns:a16="http://schemas.microsoft.com/office/drawing/2014/main" id="{04F0C53D-4F6D-4185-B563-4E6A1EE3270B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Rectangle 198">
                <a:extLst>
                  <a:ext uri="{FF2B5EF4-FFF2-40B4-BE49-F238E27FC236}">
                    <a16:creationId xmlns:a16="http://schemas.microsoft.com/office/drawing/2014/main" id="{190FA36D-C303-4A46-AE25-D500F2F399CA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7" name="Group 199">
                <a:extLst>
                  <a:ext uri="{FF2B5EF4-FFF2-40B4-BE49-F238E27FC236}">
                    <a16:creationId xmlns:a16="http://schemas.microsoft.com/office/drawing/2014/main" id="{D1F77FA3-318E-4FAC-88CC-985A88772FD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318" name="Picture 200">
                  <a:extLst>
                    <a:ext uri="{FF2B5EF4-FFF2-40B4-BE49-F238E27FC236}">
                      <a16:creationId xmlns:a16="http://schemas.microsoft.com/office/drawing/2014/main" id="{50551435-DC4A-4F6B-AD60-A9085BBA3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319" name="Rectangle 201">
                  <a:extLst>
                    <a:ext uri="{FF2B5EF4-FFF2-40B4-BE49-F238E27FC236}">
                      <a16:creationId xmlns:a16="http://schemas.microsoft.com/office/drawing/2014/main" id="{4ABE42DE-2FB1-4740-BE15-C2B5B147744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TextBox 202">
                  <a:extLst>
                    <a:ext uri="{FF2B5EF4-FFF2-40B4-BE49-F238E27FC236}">
                      <a16:creationId xmlns:a16="http://schemas.microsoft.com/office/drawing/2014/main" id="{55529DCE-079C-44F3-8929-5074BA4463D2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321" name="Rectangle 203">
                  <a:extLst>
                    <a:ext uri="{FF2B5EF4-FFF2-40B4-BE49-F238E27FC236}">
                      <a16:creationId xmlns:a16="http://schemas.microsoft.com/office/drawing/2014/main" id="{F711DAAB-2D1E-494F-8FE0-31DEAF0EADEF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TextBox 20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0CF05135-1DD7-445A-AC4A-7F3DABC8D512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323" name="TextBox 20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AE3765FF-33AA-4508-A4A5-01A9661C5151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324" name="TextBox 20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82CDE89-2C24-4741-B16D-E4F565450391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325" name="Group 207">
                  <a:extLst>
                    <a:ext uri="{FF2B5EF4-FFF2-40B4-BE49-F238E27FC236}">
                      <a16:creationId xmlns:a16="http://schemas.microsoft.com/office/drawing/2014/main" id="{1E97B76E-F61D-488A-940E-08CA8E17DBA7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327" name="Oval 209">
                    <a:extLst>
                      <a:ext uri="{FF2B5EF4-FFF2-40B4-BE49-F238E27FC236}">
                        <a16:creationId xmlns:a16="http://schemas.microsoft.com/office/drawing/2014/main" id="{9ECF97B3-3556-42CC-852B-6086CA1A2AB6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328" name="Picture 210">
                    <a:extLst>
                      <a:ext uri="{FF2B5EF4-FFF2-40B4-BE49-F238E27FC236}">
                        <a16:creationId xmlns:a16="http://schemas.microsoft.com/office/drawing/2014/main" id="{C2620216-D46A-4B64-861B-4F87D4D384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26" name="TextBox 20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643BA798-04C4-4CBC-B1BE-AB4A7D27579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08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69" name="Group 68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2" name="Rectangle 71"/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/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extBox 98">
                    <a:hlinkClick r:id="rId3" action="ppaction://hlinksldjump"/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1" name="TextBox 100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04" name="Oval 103"/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5" name="Picture 104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3" name="TextBox 102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06" name="TextBox 105">
              <a:hlinkClick r:id="rId6" action="ppaction://hlinksldjump"/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B95C8DA0-3447-4B07-818A-1AE1F12E2D8A}"/>
              </a:ext>
            </a:extLst>
          </p:cNvPr>
          <p:cNvSpPr/>
          <p:nvPr/>
        </p:nvSpPr>
        <p:spPr>
          <a:xfrm>
            <a:off x="3968248" y="2967335"/>
            <a:ext cx="4255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ANNUAL PLAN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61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192571" y="2316062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8" y="2316403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943651" y="3063771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3063771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3112563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780825" y="3112563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632583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651673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630773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630773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630773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630773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617709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4466290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58610" y="4128655"/>
            <a:ext cx="28725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412865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412865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4128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412865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3054325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3058339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922370" y="3629993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40952" y="4173479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4"/>
          <a:srcRect t="1" b="20539"/>
          <a:stretch/>
        </p:blipFill>
        <p:spPr>
          <a:xfrm>
            <a:off x="8583220" y="6218411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5"/>
          <a:srcRect b="32446"/>
          <a:stretch/>
        </p:blipFill>
        <p:spPr>
          <a:xfrm>
            <a:off x="1451937" y="6179392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651673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14905" y="4128197"/>
            <a:ext cx="8964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04/07/63</a:t>
            </a:r>
          </a:p>
        </p:txBody>
      </p:sp>
      <p:grpSp>
        <p:nvGrpSpPr>
          <p:cNvPr id="169" name="Group 168"/>
          <p:cNvGrpSpPr/>
          <p:nvPr/>
        </p:nvGrpSpPr>
        <p:grpSpPr>
          <a:xfrm>
            <a:off x="785838" y="1466309"/>
            <a:ext cx="1707407" cy="466091"/>
            <a:chOff x="785838" y="1466309"/>
            <a:chExt cx="1707407" cy="466091"/>
          </a:xfrm>
        </p:grpSpPr>
        <p:sp>
          <p:nvSpPr>
            <p:cNvPr id="170" name="Rounded Rectangle 45">
              <a:hlinkClick r:id="rId6" action="ppaction://hlinksldjump"/>
              <a:extLst>
                <a:ext uri="{FF2B5EF4-FFF2-40B4-BE49-F238E27FC236}">
                  <a16:creationId xmlns:a16="http://schemas.microsoft.com/office/drawing/2014/main" id="{5E1E5FCF-B022-41EB-811A-C8E977137DB0}"/>
                </a:ext>
              </a:extLst>
            </p:cNvPr>
            <p:cNvSpPr/>
            <p:nvPr/>
          </p:nvSpPr>
          <p:spPr>
            <a:xfrm>
              <a:off x="785838" y="1466309"/>
              <a:ext cx="1707407" cy="466091"/>
            </a:xfrm>
            <a:prstGeom prst="roundRect">
              <a:avLst/>
            </a:prstGeom>
            <a:solidFill>
              <a:srgbClr val="5469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46">
              <a:extLst>
                <a:ext uri="{FF2B5EF4-FFF2-40B4-BE49-F238E27FC236}">
                  <a16:creationId xmlns:a16="http://schemas.microsoft.com/office/drawing/2014/main" id="{BF644DCE-2611-462C-887E-4A35DB3E3E48}"/>
                </a:ext>
              </a:extLst>
            </p:cNvPr>
            <p:cNvGrpSpPr/>
            <p:nvPr/>
          </p:nvGrpSpPr>
          <p:grpSpPr>
            <a:xfrm>
              <a:off x="899846" y="1582633"/>
              <a:ext cx="193457" cy="233451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173" name="Rectangle 48">
                <a:extLst>
                  <a:ext uri="{FF2B5EF4-FFF2-40B4-BE49-F238E27FC236}">
                    <a16:creationId xmlns:a16="http://schemas.microsoft.com/office/drawing/2014/main" id="{C9B14C6A-A1DE-4128-96B5-9C4BE41C6B0B}"/>
                  </a:ext>
                </a:extLst>
              </p:cNvPr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49">
                <a:extLst>
                  <a:ext uri="{FF2B5EF4-FFF2-40B4-BE49-F238E27FC236}">
                    <a16:creationId xmlns:a16="http://schemas.microsoft.com/office/drawing/2014/main" id="{DA7E814D-3DBF-47AB-9FE0-8BF504728D4C}"/>
                  </a:ext>
                </a:extLst>
              </p:cNvPr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2" name="TextBox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0931FC45-304D-4201-9666-EAD9BED6FBB1}"/>
                </a:ext>
              </a:extLst>
            </p:cNvPr>
            <p:cNvSpPr txBox="1"/>
            <p:nvPr/>
          </p:nvSpPr>
          <p:spPr>
            <a:xfrm>
              <a:off x="1150157" y="1521871"/>
              <a:ext cx="1255472" cy="338554"/>
            </a:xfrm>
            <a:prstGeom prst="rect">
              <a:avLst/>
            </a:prstGeom>
            <a:solidFill>
              <a:srgbClr val="546994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617709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3" y="4101397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11494828" y="4170832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125" name="กลุ่ม 124">
            <a:extLst>
              <a:ext uri="{FF2B5EF4-FFF2-40B4-BE49-F238E27FC236}">
                <a16:creationId xmlns:a16="http://schemas.microsoft.com/office/drawing/2014/main" id="{7868D078-45F5-4999-A4CA-9085BDBD5E1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26" name="สี่เหลี่ยมผืนผ้า 125">
              <a:extLst>
                <a:ext uri="{FF2B5EF4-FFF2-40B4-BE49-F238E27FC236}">
                  <a16:creationId xmlns:a16="http://schemas.microsoft.com/office/drawing/2014/main" id="{5763BD3C-FE18-4DCA-86F9-D0EC19DECACB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สี่เหลี่ยมผืนผ้า 126">
              <a:extLst>
                <a:ext uri="{FF2B5EF4-FFF2-40B4-BE49-F238E27FC236}">
                  <a16:creationId xmlns:a16="http://schemas.microsoft.com/office/drawing/2014/main" id="{F4B73CA9-7DC0-45A2-9B57-B012BCA3EB16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117E17BE-C265-479D-A755-3A031308953F}"/>
              </a:ext>
            </a:extLst>
          </p:cNvPr>
          <p:cNvGrpSpPr/>
          <p:nvPr/>
        </p:nvGrpSpPr>
        <p:grpSpPr>
          <a:xfrm>
            <a:off x="11113233" y="4173813"/>
            <a:ext cx="325696" cy="243933"/>
            <a:chOff x="11113233" y="4173813"/>
            <a:chExt cx="325696" cy="243933"/>
          </a:xfrm>
        </p:grpSpPr>
        <p:sp>
          <p:nvSpPr>
            <p:cNvPr id="12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EC190A6-352B-4110-B45C-6984CD33E308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รูปภาพ 8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53EFBFA-6D8B-4F48-BE48-8A8802C8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24" name="Group 192">
            <a:extLst>
              <a:ext uri="{FF2B5EF4-FFF2-40B4-BE49-F238E27FC236}">
                <a16:creationId xmlns:a16="http://schemas.microsoft.com/office/drawing/2014/main" id="{00733C2C-E69E-4B0C-8409-E997438C6433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36" name="Rectangle 193">
              <a:extLst>
                <a:ext uri="{FF2B5EF4-FFF2-40B4-BE49-F238E27FC236}">
                  <a16:creationId xmlns:a16="http://schemas.microsoft.com/office/drawing/2014/main" id="{B965164A-B8D9-4D4F-9C7F-C77557425FBC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94">
              <a:extLst>
                <a:ext uri="{FF2B5EF4-FFF2-40B4-BE49-F238E27FC236}">
                  <a16:creationId xmlns:a16="http://schemas.microsoft.com/office/drawing/2014/main" id="{2AD52246-C10F-45FB-B08E-F53D3769F6FF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95">
              <a:extLst>
                <a:ext uri="{FF2B5EF4-FFF2-40B4-BE49-F238E27FC236}">
                  <a16:creationId xmlns:a16="http://schemas.microsoft.com/office/drawing/2014/main" id="{B28EC596-003B-49C2-ACF5-137BAF01EA8C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45" name="Rectangle 196">
                <a:extLst>
                  <a:ext uri="{FF2B5EF4-FFF2-40B4-BE49-F238E27FC236}">
                    <a16:creationId xmlns:a16="http://schemas.microsoft.com/office/drawing/2014/main" id="{2E79FE73-BDF0-48AC-B4E0-4EE05D3CB68B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Rectangle 197">
                <a:extLst>
                  <a:ext uri="{FF2B5EF4-FFF2-40B4-BE49-F238E27FC236}">
                    <a16:creationId xmlns:a16="http://schemas.microsoft.com/office/drawing/2014/main" id="{A1007ADE-58D2-477C-84E5-4EE341FF8EEE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98">
                <a:extLst>
                  <a:ext uri="{FF2B5EF4-FFF2-40B4-BE49-F238E27FC236}">
                    <a16:creationId xmlns:a16="http://schemas.microsoft.com/office/drawing/2014/main" id="{868BAB86-B5B7-4E44-A600-E24E3AB411E3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99">
                <a:extLst>
                  <a:ext uri="{FF2B5EF4-FFF2-40B4-BE49-F238E27FC236}">
                    <a16:creationId xmlns:a16="http://schemas.microsoft.com/office/drawing/2014/main" id="{A6B70FB5-60E8-4F6C-9188-5FD76F802A2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49" name="Picture 200">
                  <a:extLst>
                    <a:ext uri="{FF2B5EF4-FFF2-40B4-BE49-F238E27FC236}">
                      <a16:creationId xmlns:a16="http://schemas.microsoft.com/office/drawing/2014/main" id="{86F7B606-2A7D-4985-836D-858A7A2DD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50" name="Rectangle 201">
                  <a:extLst>
                    <a:ext uri="{FF2B5EF4-FFF2-40B4-BE49-F238E27FC236}">
                      <a16:creationId xmlns:a16="http://schemas.microsoft.com/office/drawing/2014/main" id="{D7CBA063-A163-4964-9F30-BD02BB25982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TextBox 202">
                  <a:extLst>
                    <a:ext uri="{FF2B5EF4-FFF2-40B4-BE49-F238E27FC236}">
                      <a16:creationId xmlns:a16="http://schemas.microsoft.com/office/drawing/2014/main" id="{1ADD8F0A-005A-4A2F-8924-9CCB04FA28E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52" name="Rectangle 203">
                  <a:extLst>
                    <a:ext uri="{FF2B5EF4-FFF2-40B4-BE49-F238E27FC236}">
                      <a16:creationId xmlns:a16="http://schemas.microsoft.com/office/drawing/2014/main" id="{68C42A29-B421-438C-BA6E-8EAC3AE5DCD2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TextBox 20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A83E045B-8D42-4E68-943F-BE22D813D0E2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54" name="TextBox 20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9967775E-0EEA-4031-B006-5C46FB1FFDDE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55" name="TextBox 206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EBE6E766-08E4-4DA6-B873-45127A622C04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56" name="Group 207">
                  <a:extLst>
                    <a:ext uri="{FF2B5EF4-FFF2-40B4-BE49-F238E27FC236}">
                      <a16:creationId xmlns:a16="http://schemas.microsoft.com/office/drawing/2014/main" id="{D349483C-F36F-4DDC-97F9-726F52EB2E79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58" name="Oval 209">
                    <a:extLst>
                      <a:ext uri="{FF2B5EF4-FFF2-40B4-BE49-F238E27FC236}">
                        <a16:creationId xmlns:a16="http://schemas.microsoft.com/office/drawing/2014/main" id="{693366DE-651F-4578-89F6-42685BEE1F50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59" name="Picture 210">
                    <a:extLst>
                      <a:ext uri="{FF2B5EF4-FFF2-40B4-BE49-F238E27FC236}">
                        <a16:creationId xmlns:a16="http://schemas.microsoft.com/office/drawing/2014/main" id="{16F6AC13-70A1-4362-B481-360073F2B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7" name="TextBox 20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70DFEF22-751C-4CE0-8F39-D198A00F7591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34606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192571" y="1838984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8" y="1839325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943651" y="2586693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2586693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2635485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780825" y="2635485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155505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174595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153695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153695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153695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153695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140631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3989212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1">
            <a:extLst>
              <a:ext uri="{FF2B5EF4-FFF2-40B4-BE49-F238E27FC236}">
                <a16:creationId xmlns:a16="http://schemas.microsoft.com/office/drawing/2014/main" id="{C11819EC-89AB-4016-BFA7-964B9D437963}"/>
              </a:ext>
            </a:extLst>
          </p:cNvPr>
          <p:cNvCxnSpPr>
            <a:cxnSpLocks/>
          </p:cNvCxnSpPr>
          <p:nvPr/>
        </p:nvCxnSpPr>
        <p:spPr>
          <a:xfrm flipV="1">
            <a:off x="1518490" y="4727568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78648" y="3651577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4F20BC99-C006-4BBD-81ED-49FCB4774353}"/>
              </a:ext>
            </a:extLst>
          </p:cNvPr>
          <p:cNvSpPr/>
          <p:nvPr/>
        </p:nvSpPr>
        <p:spPr>
          <a:xfrm>
            <a:off x="1569722" y="4389014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365157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36515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365157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36515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3651119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3651577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70" name="Rectangle 82">
            <a:extLst>
              <a:ext uri="{FF2B5EF4-FFF2-40B4-BE49-F238E27FC236}">
                <a16:creationId xmlns:a16="http://schemas.microsoft.com/office/drawing/2014/main" id="{48BC00C5-C80F-46A2-8AA2-ED30F3CB7555}"/>
              </a:ext>
            </a:extLst>
          </p:cNvPr>
          <p:cNvSpPr/>
          <p:nvPr/>
        </p:nvSpPr>
        <p:spPr>
          <a:xfrm>
            <a:off x="2286603" y="438119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1" name="Rectangle 83">
            <a:extLst>
              <a:ext uri="{FF2B5EF4-FFF2-40B4-BE49-F238E27FC236}">
                <a16:creationId xmlns:a16="http://schemas.microsoft.com/office/drawing/2014/main" id="{672D64C9-E255-4730-A9E6-BF5F4B2AFE55}"/>
              </a:ext>
            </a:extLst>
          </p:cNvPr>
          <p:cNvSpPr/>
          <p:nvPr/>
        </p:nvSpPr>
        <p:spPr>
          <a:xfrm>
            <a:off x="3559837" y="43811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2" name="Rectangle 84">
            <a:extLst>
              <a:ext uri="{FF2B5EF4-FFF2-40B4-BE49-F238E27FC236}">
                <a16:creationId xmlns:a16="http://schemas.microsoft.com/office/drawing/2014/main" id="{E7709DEB-BF23-4963-9B9E-0A19688E4636}"/>
              </a:ext>
            </a:extLst>
          </p:cNvPr>
          <p:cNvSpPr/>
          <p:nvPr/>
        </p:nvSpPr>
        <p:spPr>
          <a:xfrm>
            <a:off x="4508567" y="4381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3" name="Rectangle 85">
            <a:extLst>
              <a:ext uri="{FF2B5EF4-FFF2-40B4-BE49-F238E27FC236}">
                <a16:creationId xmlns:a16="http://schemas.microsoft.com/office/drawing/2014/main" id="{387FFB73-E452-4BD9-9878-8B6FD083D0B1}"/>
              </a:ext>
            </a:extLst>
          </p:cNvPr>
          <p:cNvSpPr/>
          <p:nvPr/>
        </p:nvSpPr>
        <p:spPr>
          <a:xfrm>
            <a:off x="5637162" y="43811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4" name="Rectangle 86">
            <a:extLst>
              <a:ext uri="{FF2B5EF4-FFF2-40B4-BE49-F238E27FC236}">
                <a16:creationId xmlns:a16="http://schemas.microsoft.com/office/drawing/2014/main" id="{84BBE354-EC0F-4615-9B5C-3E180B621ACA}"/>
              </a:ext>
            </a:extLst>
          </p:cNvPr>
          <p:cNvSpPr/>
          <p:nvPr/>
        </p:nvSpPr>
        <p:spPr>
          <a:xfrm>
            <a:off x="7228763" y="438073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5" name="Rectangle 107">
            <a:extLst>
              <a:ext uri="{FF2B5EF4-FFF2-40B4-BE49-F238E27FC236}">
                <a16:creationId xmlns:a16="http://schemas.microsoft.com/office/drawing/2014/main" id="{6C0A5AC0-E515-4C6A-9B07-BBC67AD12585}"/>
              </a:ext>
            </a:extLst>
          </p:cNvPr>
          <p:cNvSpPr/>
          <p:nvPr/>
        </p:nvSpPr>
        <p:spPr>
          <a:xfrm>
            <a:off x="1569723" y="5060994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76" name="Rectangle 108">
            <a:extLst>
              <a:ext uri="{FF2B5EF4-FFF2-40B4-BE49-F238E27FC236}">
                <a16:creationId xmlns:a16="http://schemas.microsoft.com/office/drawing/2014/main" id="{E00E39B6-5B75-4F8C-B02C-B6D41BCA868B}"/>
              </a:ext>
            </a:extLst>
          </p:cNvPr>
          <p:cNvSpPr/>
          <p:nvPr/>
        </p:nvSpPr>
        <p:spPr>
          <a:xfrm>
            <a:off x="2286603" y="5053178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7" name="Rectangle 109">
            <a:extLst>
              <a:ext uri="{FF2B5EF4-FFF2-40B4-BE49-F238E27FC236}">
                <a16:creationId xmlns:a16="http://schemas.microsoft.com/office/drawing/2014/main" id="{483AC62F-E383-4590-B7FC-08DAD6421A8B}"/>
              </a:ext>
            </a:extLst>
          </p:cNvPr>
          <p:cNvSpPr/>
          <p:nvPr/>
        </p:nvSpPr>
        <p:spPr>
          <a:xfrm>
            <a:off x="3559837" y="5053178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8" name="Rectangle 110">
            <a:extLst>
              <a:ext uri="{FF2B5EF4-FFF2-40B4-BE49-F238E27FC236}">
                <a16:creationId xmlns:a16="http://schemas.microsoft.com/office/drawing/2014/main" id="{1A21D3F7-3A60-47E0-BDEB-5590FD769C99}"/>
              </a:ext>
            </a:extLst>
          </p:cNvPr>
          <p:cNvSpPr/>
          <p:nvPr/>
        </p:nvSpPr>
        <p:spPr>
          <a:xfrm>
            <a:off x="4508567" y="505317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9" name="Rectangle 111">
            <a:extLst>
              <a:ext uri="{FF2B5EF4-FFF2-40B4-BE49-F238E27FC236}">
                <a16:creationId xmlns:a16="http://schemas.microsoft.com/office/drawing/2014/main" id="{3B147D3C-A1BE-42C3-8D3E-57245DE842C1}"/>
              </a:ext>
            </a:extLst>
          </p:cNvPr>
          <p:cNvSpPr/>
          <p:nvPr/>
        </p:nvSpPr>
        <p:spPr>
          <a:xfrm>
            <a:off x="5637162" y="5053178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80" name="Rectangle 112">
            <a:extLst>
              <a:ext uri="{FF2B5EF4-FFF2-40B4-BE49-F238E27FC236}">
                <a16:creationId xmlns:a16="http://schemas.microsoft.com/office/drawing/2014/main" id="{245A9ECF-1B14-4957-9ACA-F089439313CB}"/>
              </a:ext>
            </a:extLst>
          </p:cNvPr>
          <p:cNvSpPr/>
          <p:nvPr/>
        </p:nvSpPr>
        <p:spPr>
          <a:xfrm>
            <a:off x="7228763" y="505271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81" name="Rectangle 113">
            <a:extLst>
              <a:ext uri="{FF2B5EF4-FFF2-40B4-BE49-F238E27FC236}">
                <a16:creationId xmlns:a16="http://schemas.microsoft.com/office/drawing/2014/main" id="{1F8F44B3-D8A6-4BCC-97C2-8EC0AB02EA8D}"/>
              </a:ext>
            </a:extLst>
          </p:cNvPr>
          <p:cNvSpPr/>
          <p:nvPr/>
        </p:nvSpPr>
        <p:spPr>
          <a:xfrm>
            <a:off x="7880463" y="5053178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82" name="Straight Connector 115">
            <a:extLst>
              <a:ext uri="{FF2B5EF4-FFF2-40B4-BE49-F238E27FC236}">
                <a16:creationId xmlns:a16="http://schemas.microsoft.com/office/drawing/2014/main" id="{5D8D35A1-113E-4EF0-8B1A-266AA933A080}"/>
              </a:ext>
            </a:extLst>
          </p:cNvPr>
          <p:cNvCxnSpPr>
            <a:cxnSpLocks/>
          </p:cNvCxnSpPr>
          <p:nvPr/>
        </p:nvCxnSpPr>
        <p:spPr>
          <a:xfrm flipV="1">
            <a:off x="1518490" y="5399548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116">
            <a:extLst>
              <a:ext uri="{FF2B5EF4-FFF2-40B4-BE49-F238E27FC236}">
                <a16:creationId xmlns:a16="http://schemas.microsoft.com/office/drawing/2014/main" id="{5EC89302-D2CA-47D5-B8FC-A363CC8B2DDE}"/>
              </a:ext>
            </a:extLst>
          </p:cNvPr>
          <p:cNvSpPr/>
          <p:nvPr/>
        </p:nvSpPr>
        <p:spPr>
          <a:xfrm>
            <a:off x="7850978" y="4385270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2577247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2581261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922370" y="3152915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40952" y="3696401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3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50011" y="4434530"/>
            <a:ext cx="325696" cy="243933"/>
            <a:chOff x="11511707" y="3431250"/>
            <a:chExt cx="397389" cy="280988"/>
          </a:xfrm>
        </p:grpSpPr>
        <p:sp>
          <p:nvSpPr>
            <p:cNvPr id="10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6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62680" y="5107288"/>
            <a:ext cx="325695" cy="243933"/>
            <a:chOff x="11511705" y="3431250"/>
            <a:chExt cx="397389" cy="280988"/>
          </a:xfrm>
        </p:grpSpPr>
        <p:sp>
          <p:nvSpPr>
            <p:cNvPr id="10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5741333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5702314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174595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20515" y="3651119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163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9340" y="4375014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64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6935" y="5036251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140631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3" y="3624319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11494828" y="3693754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/>
        </p:nvGrpSpPr>
        <p:grpSpPr>
          <a:xfrm>
            <a:off x="11494828" y="4429886"/>
            <a:ext cx="325696" cy="243933"/>
            <a:chOff x="12804434" y="4240000"/>
            <a:chExt cx="325696" cy="243933"/>
          </a:xfrm>
        </p:grpSpPr>
        <p:sp>
          <p:nvSpPr>
            <p:cNvPr id="21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8" name="Group 217"/>
          <p:cNvGrpSpPr/>
          <p:nvPr/>
        </p:nvGrpSpPr>
        <p:grpSpPr>
          <a:xfrm>
            <a:off x="11494828" y="5096646"/>
            <a:ext cx="325696" cy="243933"/>
            <a:chOff x="12804434" y="4240000"/>
            <a:chExt cx="325696" cy="243933"/>
          </a:xfrm>
        </p:grpSpPr>
        <p:sp>
          <p:nvSpPr>
            <p:cNvPr id="21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222" name="Rectangle 121">
            <a:extLst>
              <a:ext uri="{FF2B5EF4-FFF2-40B4-BE49-F238E27FC236}">
                <a16:creationId xmlns:a16="http://schemas.microsoft.com/office/drawing/2014/main" id="{DDC28C36-C8FF-47A6-B0FA-1D33300D260D}"/>
              </a:ext>
            </a:extLst>
          </p:cNvPr>
          <p:cNvSpPr/>
          <p:nvPr/>
        </p:nvSpPr>
        <p:spPr>
          <a:xfrm>
            <a:off x="8777245" y="5062028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117E17BE-C265-479D-A755-3A031308953F}"/>
              </a:ext>
            </a:extLst>
          </p:cNvPr>
          <p:cNvGrpSpPr/>
          <p:nvPr/>
        </p:nvGrpSpPr>
        <p:grpSpPr>
          <a:xfrm>
            <a:off x="11113233" y="3696735"/>
            <a:ext cx="325696" cy="243933"/>
            <a:chOff x="11113233" y="4173813"/>
            <a:chExt cx="325696" cy="243933"/>
          </a:xfrm>
        </p:grpSpPr>
        <p:sp>
          <p:nvSpPr>
            <p:cNvPr id="12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EC190A6-352B-4110-B45C-6984CD33E308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รูปภาพ 8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53EFBFA-6D8B-4F48-BE48-8A8802C8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0" name="กลุ่ม 129">
            <a:extLst>
              <a:ext uri="{FF2B5EF4-FFF2-40B4-BE49-F238E27FC236}">
                <a16:creationId xmlns:a16="http://schemas.microsoft.com/office/drawing/2014/main" id="{CD67E594-B2C9-4F93-9A23-A6D637496AD3}"/>
              </a:ext>
            </a:extLst>
          </p:cNvPr>
          <p:cNvGrpSpPr/>
          <p:nvPr/>
        </p:nvGrpSpPr>
        <p:grpSpPr>
          <a:xfrm>
            <a:off x="11115828" y="4431750"/>
            <a:ext cx="325696" cy="243933"/>
            <a:chOff x="11113233" y="4173813"/>
            <a:chExt cx="325696" cy="243933"/>
          </a:xfrm>
        </p:grpSpPr>
        <p:sp>
          <p:nvSpPr>
            <p:cNvPr id="131" name="สี่เหลี่ยมผืนผ้า: มุมมน 13">
              <a:extLst>
                <a:ext uri="{FF2B5EF4-FFF2-40B4-BE49-F238E27FC236}">
                  <a16:creationId xmlns:a16="http://schemas.microsoft.com/office/drawing/2014/main" id="{02032B45-F97B-4E87-9D86-DECD10EB09D0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รูปภาพ 131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BC9DCAC-2761-45BE-B031-38D83BC38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3" name="กลุ่ม 132">
            <a:extLst>
              <a:ext uri="{FF2B5EF4-FFF2-40B4-BE49-F238E27FC236}">
                <a16:creationId xmlns:a16="http://schemas.microsoft.com/office/drawing/2014/main" id="{E8A28CF9-E113-4B7F-8B2C-760CEBC1D59E}"/>
              </a:ext>
            </a:extLst>
          </p:cNvPr>
          <p:cNvGrpSpPr/>
          <p:nvPr/>
        </p:nvGrpSpPr>
        <p:grpSpPr>
          <a:xfrm>
            <a:off x="11124605" y="5105518"/>
            <a:ext cx="325696" cy="243933"/>
            <a:chOff x="11113233" y="4173813"/>
            <a:chExt cx="325696" cy="243933"/>
          </a:xfrm>
        </p:grpSpPr>
        <p:sp>
          <p:nvSpPr>
            <p:cNvPr id="134" name="สี่เหลี่ยมผืนผ้า: มุมมน 13">
              <a:extLst>
                <a:ext uri="{FF2B5EF4-FFF2-40B4-BE49-F238E27FC236}">
                  <a16:creationId xmlns:a16="http://schemas.microsoft.com/office/drawing/2014/main" id="{BEF110C7-0EA2-4E58-AD47-871BFB4D42E1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รูปภาพ 134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8B564FF-2A89-4E43-87D7-5AEF432E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6" name="กลุ่ม 135">
            <a:extLst>
              <a:ext uri="{FF2B5EF4-FFF2-40B4-BE49-F238E27FC236}">
                <a16:creationId xmlns:a16="http://schemas.microsoft.com/office/drawing/2014/main" id="{8E542C54-385B-4798-9D51-0060214B0B73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9AAF8662-47CC-4097-8365-FDB5A501C981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สี่เหลี่ยมผืนผ้า 143">
              <a:extLst>
                <a:ext uri="{FF2B5EF4-FFF2-40B4-BE49-F238E27FC236}">
                  <a16:creationId xmlns:a16="http://schemas.microsoft.com/office/drawing/2014/main" id="{C2A51EE2-4B55-485D-BCF4-5A8684381C13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11" name="Group 192">
            <a:extLst>
              <a:ext uri="{FF2B5EF4-FFF2-40B4-BE49-F238E27FC236}">
                <a16:creationId xmlns:a16="http://schemas.microsoft.com/office/drawing/2014/main" id="{BE58B68E-ADAF-4CD7-AA76-60CA17D2025C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12" name="Rectangle 193">
              <a:extLst>
                <a:ext uri="{FF2B5EF4-FFF2-40B4-BE49-F238E27FC236}">
                  <a16:creationId xmlns:a16="http://schemas.microsoft.com/office/drawing/2014/main" id="{423F5D99-05DD-47D2-AFE2-DEEDF091BBDC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94">
              <a:extLst>
                <a:ext uri="{FF2B5EF4-FFF2-40B4-BE49-F238E27FC236}">
                  <a16:creationId xmlns:a16="http://schemas.microsoft.com/office/drawing/2014/main" id="{95B866BA-3313-4910-973C-A56CA8F884FE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95">
              <a:extLst>
                <a:ext uri="{FF2B5EF4-FFF2-40B4-BE49-F238E27FC236}">
                  <a16:creationId xmlns:a16="http://schemas.microsoft.com/office/drawing/2014/main" id="{D08F68CF-4F50-4D38-84FA-D3303DE92B0A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19" name="Rectangle 196">
                <a:extLst>
                  <a:ext uri="{FF2B5EF4-FFF2-40B4-BE49-F238E27FC236}">
                    <a16:creationId xmlns:a16="http://schemas.microsoft.com/office/drawing/2014/main" id="{D77C29A5-8FDE-43CF-9387-F353BAED1D1A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97">
                <a:extLst>
                  <a:ext uri="{FF2B5EF4-FFF2-40B4-BE49-F238E27FC236}">
                    <a16:creationId xmlns:a16="http://schemas.microsoft.com/office/drawing/2014/main" id="{2E2E6517-492F-4B5A-866A-3E5030554F58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98">
                <a:extLst>
                  <a:ext uri="{FF2B5EF4-FFF2-40B4-BE49-F238E27FC236}">
                    <a16:creationId xmlns:a16="http://schemas.microsoft.com/office/drawing/2014/main" id="{6C7E8F41-7672-46EA-AA37-0FE2853AE5BF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99">
                <a:extLst>
                  <a:ext uri="{FF2B5EF4-FFF2-40B4-BE49-F238E27FC236}">
                    <a16:creationId xmlns:a16="http://schemas.microsoft.com/office/drawing/2014/main" id="{75C70A75-2FE0-42D8-9C43-12B5B2E4FA0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3" name="Picture 200">
                  <a:extLst>
                    <a:ext uri="{FF2B5EF4-FFF2-40B4-BE49-F238E27FC236}">
                      <a16:creationId xmlns:a16="http://schemas.microsoft.com/office/drawing/2014/main" id="{18885506-4C9C-4D2E-9538-9DBF69ECC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4" name="Rectangle 201">
                  <a:extLst>
                    <a:ext uri="{FF2B5EF4-FFF2-40B4-BE49-F238E27FC236}">
                      <a16:creationId xmlns:a16="http://schemas.microsoft.com/office/drawing/2014/main" id="{F99DCB82-3095-4BC8-96BD-5BA9FDA79C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202">
                  <a:extLst>
                    <a:ext uri="{FF2B5EF4-FFF2-40B4-BE49-F238E27FC236}">
                      <a16:creationId xmlns:a16="http://schemas.microsoft.com/office/drawing/2014/main" id="{5D3A4298-E88C-486A-B41E-384FB68B61FC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6" name="Rectangle 203">
                  <a:extLst>
                    <a:ext uri="{FF2B5EF4-FFF2-40B4-BE49-F238E27FC236}">
                      <a16:creationId xmlns:a16="http://schemas.microsoft.com/office/drawing/2014/main" id="{9E0C08C5-A999-46BF-8A68-39F88CE21C57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20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920FE29-3070-4719-9B3D-65EEC7CB9FB1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29" name="TextBox 20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DA0A464D-E37B-4F05-B85D-F8AFB06F7BB4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8" name="TextBox 206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7359BA12-5C18-480C-8FC4-807441CF1A97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9" name="Group 207">
                  <a:extLst>
                    <a:ext uri="{FF2B5EF4-FFF2-40B4-BE49-F238E27FC236}">
                      <a16:creationId xmlns:a16="http://schemas.microsoft.com/office/drawing/2014/main" id="{3ED03C12-E643-4B9E-85D9-E7162DDBEC1C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41" name="Oval 209">
                    <a:extLst>
                      <a:ext uri="{FF2B5EF4-FFF2-40B4-BE49-F238E27FC236}">
                        <a16:creationId xmlns:a16="http://schemas.microsoft.com/office/drawing/2014/main" id="{C4045976-6635-462A-A351-6D7B1C0A1C4B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42" name="Picture 210">
                    <a:extLst>
                      <a:ext uri="{FF2B5EF4-FFF2-40B4-BE49-F238E27FC236}">
                        <a16:creationId xmlns:a16="http://schemas.microsoft.com/office/drawing/2014/main" id="{4FB09EA5-905E-4121-B95E-562906BA8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20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B9D48735-8ADE-4AA6-B553-46A96FA27FBF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43" name="Rectangle 176">
            <a:extLst>
              <a:ext uri="{FF2B5EF4-FFF2-40B4-BE49-F238E27FC236}">
                <a16:creationId xmlns:a16="http://schemas.microsoft.com/office/drawing/2014/main" id="{64A0F8B7-1170-416D-A121-0324B4BF7282}"/>
              </a:ext>
            </a:extLst>
          </p:cNvPr>
          <p:cNvSpPr/>
          <p:nvPr/>
        </p:nvSpPr>
        <p:spPr>
          <a:xfrm>
            <a:off x="8869607" y="4405293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</p:spTree>
    <p:extLst>
      <p:ext uri="{BB962C8B-B14F-4D97-AF65-F5344CB8AC3E}">
        <p14:creationId xmlns:p14="http://schemas.microsoft.com/office/powerpoint/2010/main" val="3874774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284413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14" name="TextBox 61">
            <a:extLst>
              <a:ext uri="{FF2B5EF4-FFF2-40B4-BE49-F238E27FC236}">
                <a16:creationId xmlns:a16="http://schemas.microsoft.com/office/drawing/2014/main" id="{77CC5E32-7508-462C-9850-3449BE6BBDAA}"/>
              </a:ext>
            </a:extLst>
          </p:cNvPr>
          <p:cNvSpPr txBox="1"/>
          <p:nvPr/>
        </p:nvSpPr>
        <p:spPr>
          <a:xfrm>
            <a:off x="1856464" y="316374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19" name="TextBox 62">
            <a:extLst>
              <a:ext uri="{FF2B5EF4-FFF2-40B4-BE49-F238E27FC236}">
                <a16:creationId xmlns:a16="http://schemas.microsoft.com/office/drawing/2014/main" id="{F373A751-C6EE-4E7C-B0E6-8A25208ADCCA}"/>
              </a:ext>
            </a:extLst>
          </p:cNvPr>
          <p:cNvSpPr txBox="1"/>
          <p:nvPr/>
        </p:nvSpPr>
        <p:spPr>
          <a:xfrm>
            <a:off x="7347564" y="3163743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20" name="TextBox 63">
            <a:extLst>
              <a:ext uri="{FF2B5EF4-FFF2-40B4-BE49-F238E27FC236}">
                <a16:creationId xmlns:a16="http://schemas.microsoft.com/office/drawing/2014/main" id="{5769E6D7-D39C-47EF-8F8D-5D39537F2CAB}"/>
              </a:ext>
            </a:extLst>
          </p:cNvPr>
          <p:cNvSpPr txBox="1"/>
          <p:nvPr/>
        </p:nvSpPr>
        <p:spPr>
          <a:xfrm>
            <a:off x="2279830" y="365114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121" name="TextBox 75">
            <a:extLst>
              <a:ext uri="{FF2B5EF4-FFF2-40B4-BE49-F238E27FC236}">
                <a16:creationId xmlns:a16="http://schemas.microsoft.com/office/drawing/2014/main" id="{64513923-94E9-46FC-8FC5-EB049AFC1459}"/>
              </a:ext>
            </a:extLst>
          </p:cNvPr>
          <p:cNvSpPr txBox="1"/>
          <p:nvPr/>
        </p:nvSpPr>
        <p:spPr>
          <a:xfrm>
            <a:off x="2132279" y="4117624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22" name="TextBox 100">
            <a:extLst>
              <a:ext uri="{FF2B5EF4-FFF2-40B4-BE49-F238E27FC236}">
                <a16:creationId xmlns:a16="http://schemas.microsoft.com/office/drawing/2014/main" id="{50FDCC76-DFE3-4CCD-8754-D627D7AEB3D1}"/>
              </a:ext>
            </a:extLst>
          </p:cNvPr>
          <p:cNvSpPr txBox="1"/>
          <p:nvPr/>
        </p:nvSpPr>
        <p:spPr>
          <a:xfrm>
            <a:off x="8634932" y="2717383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21</a:t>
            </a:r>
          </a:p>
        </p:txBody>
      </p:sp>
      <p:sp>
        <p:nvSpPr>
          <p:cNvPr id="123" name="TextBox 3">
            <a:extLst>
              <a:ext uri="{FF2B5EF4-FFF2-40B4-BE49-F238E27FC236}">
                <a16:creationId xmlns:a16="http://schemas.microsoft.com/office/drawing/2014/main" id="{03A8255F-0BA9-48C1-B844-17A6AF70C485}"/>
              </a:ext>
            </a:extLst>
          </p:cNvPr>
          <p:cNvSpPr txBox="1"/>
          <p:nvPr/>
        </p:nvSpPr>
        <p:spPr>
          <a:xfrm>
            <a:off x="3506898" y="3189638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4" name="TextBox 108">
            <a:extLst>
              <a:ext uri="{FF2B5EF4-FFF2-40B4-BE49-F238E27FC236}">
                <a16:creationId xmlns:a16="http://schemas.microsoft.com/office/drawing/2014/main" id="{B15A3A17-80DC-43A8-8B6C-2D95DB3223A1}"/>
              </a:ext>
            </a:extLst>
          </p:cNvPr>
          <p:cNvSpPr txBox="1"/>
          <p:nvPr/>
        </p:nvSpPr>
        <p:spPr>
          <a:xfrm>
            <a:off x="3509814" y="36655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5" name="TextBox 109">
            <a:extLst>
              <a:ext uri="{FF2B5EF4-FFF2-40B4-BE49-F238E27FC236}">
                <a16:creationId xmlns:a16="http://schemas.microsoft.com/office/drawing/2014/main" id="{B801B770-E1A2-433A-A6B6-352B6C8665AF}"/>
              </a:ext>
            </a:extLst>
          </p:cNvPr>
          <p:cNvSpPr txBox="1"/>
          <p:nvPr/>
        </p:nvSpPr>
        <p:spPr>
          <a:xfrm>
            <a:off x="8361543" y="317434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6" name="TextBox 110">
            <a:extLst>
              <a:ext uri="{FF2B5EF4-FFF2-40B4-BE49-F238E27FC236}">
                <a16:creationId xmlns:a16="http://schemas.microsoft.com/office/drawing/2014/main" id="{3ADBC184-649A-453E-AC81-C1A4E69057DD}"/>
              </a:ext>
            </a:extLst>
          </p:cNvPr>
          <p:cNvSpPr txBox="1"/>
          <p:nvPr/>
        </p:nvSpPr>
        <p:spPr>
          <a:xfrm>
            <a:off x="8346546" y="36467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7" name="TextBox 111">
            <a:extLst>
              <a:ext uri="{FF2B5EF4-FFF2-40B4-BE49-F238E27FC236}">
                <a16:creationId xmlns:a16="http://schemas.microsoft.com/office/drawing/2014/main" id="{83373B8A-3675-4416-937E-880034565405}"/>
              </a:ext>
            </a:extLst>
          </p:cNvPr>
          <p:cNvSpPr txBox="1"/>
          <p:nvPr/>
        </p:nvSpPr>
        <p:spPr>
          <a:xfrm>
            <a:off x="3572412" y="4122351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8" name="TextBox 152">
            <a:extLst>
              <a:ext uri="{FF2B5EF4-FFF2-40B4-BE49-F238E27FC236}">
                <a16:creationId xmlns:a16="http://schemas.microsoft.com/office/drawing/2014/main" id="{22E3E42B-5988-4455-BB08-8A17FED38D19}"/>
              </a:ext>
            </a:extLst>
          </p:cNvPr>
          <p:cNvSpPr txBox="1"/>
          <p:nvPr/>
        </p:nvSpPr>
        <p:spPr>
          <a:xfrm>
            <a:off x="7212316" y="416133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30" name="TextBox 153">
            <a:extLst>
              <a:ext uri="{FF2B5EF4-FFF2-40B4-BE49-F238E27FC236}">
                <a16:creationId xmlns:a16="http://schemas.microsoft.com/office/drawing/2014/main" id="{90D79AD8-8C76-45C0-90E9-05CF0D393A64}"/>
              </a:ext>
            </a:extLst>
          </p:cNvPr>
          <p:cNvSpPr txBox="1"/>
          <p:nvPr/>
        </p:nvSpPr>
        <p:spPr>
          <a:xfrm>
            <a:off x="8381791" y="41269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4084CC29-79C4-4087-93B4-36F762927284}"/>
              </a:ext>
            </a:extLst>
          </p:cNvPr>
          <p:cNvSpPr txBox="1"/>
          <p:nvPr/>
        </p:nvSpPr>
        <p:spPr>
          <a:xfrm>
            <a:off x="7705674" y="362437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32" name="TextBox 155">
            <a:extLst>
              <a:ext uri="{FF2B5EF4-FFF2-40B4-BE49-F238E27FC236}">
                <a16:creationId xmlns:a16="http://schemas.microsoft.com/office/drawing/2014/main" id="{CC08E7A6-2EC8-40B4-8277-D2FC0BC1E657}"/>
              </a:ext>
            </a:extLst>
          </p:cNvPr>
          <p:cNvSpPr txBox="1"/>
          <p:nvPr/>
        </p:nvSpPr>
        <p:spPr>
          <a:xfrm>
            <a:off x="1867686" y="4656403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33" name="TextBox 156">
            <a:extLst>
              <a:ext uri="{FF2B5EF4-FFF2-40B4-BE49-F238E27FC236}">
                <a16:creationId xmlns:a16="http://schemas.microsoft.com/office/drawing/2014/main" id="{CBE2FE1F-2CA1-4948-8B3E-0AFF4A23C10A}"/>
              </a:ext>
            </a:extLst>
          </p:cNvPr>
          <p:cNvSpPr txBox="1"/>
          <p:nvPr/>
        </p:nvSpPr>
        <p:spPr>
          <a:xfrm>
            <a:off x="1810318" y="2686092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34" name="TextBox 158">
            <a:extLst>
              <a:ext uri="{FF2B5EF4-FFF2-40B4-BE49-F238E27FC236}">
                <a16:creationId xmlns:a16="http://schemas.microsoft.com/office/drawing/2014/main" id="{2AED9F47-3AB0-4613-A917-B34A0BB649F5}"/>
              </a:ext>
            </a:extLst>
          </p:cNvPr>
          <p:cNvSpPr txBox="1"/>
          <p:nvPr/>
        </p:nvSpPr>
        <p:spPr>
          <a:xfrm>
            <a:off x="2868522" y="270728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35" name="TextBox 177">
            <a:extLst>
              <a:ext uri="{FF2B5EF4-FFF2-40B4-BE49-F238E27FC236}">
                <a16:creationId xmlns:a16="http://schemas.microsoft.com/office/drawing/2014/main" id="{A28F7233-3308-41AC-BC1F-68528684993E}"/>
              </a:ext>
            </a:extLst>
          </p:cNvPr>
          <p:cNvSpPr txBox="1"/>
          <p:nvPr/>
        </p:nvSpPr>
        <p:spPr>
          <a:xfrm>
            <a:off x="3710740" y="464846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36" name="TextBox 180">
            <a:extLst>
              <a:ext uri="{FF2B5EF4-FFF2-40B4-BE49-F238E27FC236}">
                <a16:creationId xmlns:a16="http://schemas.microsoft.com/office/drawing/2014/main" id="{595ACE3A-4209-4BE3-90B7-333F01BC403F}"/>
              </a:ext>
            </a:extLst>
          </p:cNvPr>
          <p:cNvSpPr txBox="1"/>
          <p:nvPr/>
        </p:nvSpPr>
        <p:spPr>
          <a:xfrm>
            <a:off x="7061123" y="4624587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37" name="TextBox 183">
            <a:extLst>
              <a:ext uri="{FF2B5EF4-FFF2-40B4-BE49-F238E27FC236}">
                <a16:creationId xmlns:a16="http://schemas.microsoft.com/office/drawing/2014/main" id="{145E2F14-F9D6-4110-830F-652EE912CFBC}"/>
              </a:ext>
            </a:extLst>
          </p:cNvPr>
          <p:cNvSpPr txBox="1"/>
          <p:nvPr/>
        </p:nvSpPr>
        <p:spPr>
          <a:xfrm>
            <a:off x="8387430" y="460893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4" name="TextBox 184">
            <a:extLst>
              <a:ext uri="{FF2B5EF4-FFF2-40B4-BE49-F238E27FC236}">
                <a16:creationId xmlns:a16="http://schemas.microsoft.com/office/drawing/2014/main" id="{53A55853-8E55-44BA-A5E4-D9A8724980B5}"/>
              </a:ext>
            </a:extLst>
          </p:cNvPr>
          <p:cNvSpPr txBox="1"/>
          <p:nvPr/>
        </p:nvSpPr>
        <p:spPr>
          <a:xfrm>
            <a:off x="2206419" y="506779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45" name="TextBox 188">
            <a:extLst>
              <a:ext uri="{FF2B5EF4-FFF2-40B4-BE49-F238E27FC236}">
                <a16:creationId xmlns:a16="http://schemas.microsoft.com/office/drawing/2014/main" id="{5C8F4EE7-32CC-41C0-97F8-9FE9B20E0F7F}"/>
              </a:ext>
            </a:extLst>
          </p:cNvPr>
          <p:cNvSpPr txBox="1"/>
          <p:nvPr/>
        </p:nvSpPr>
        <p:spPr>
          <a:xfrm>
            <a:off x="3718190" y="509143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46" name="TextBox 100">
            <a:extLst>
              <a:ext uri="{FF2B5EF4-FFF2-40B4-BE49-F238E27FC236}">
                <a16:creationId xmlns:a16="http://schemas.microsoft.com/office/drawing/2014/main" id="{A78AD39B-D551-47B0-85EB-309CDCF56667}"/>
              </a:ext>
            </a:extLst>
          </p:cNvPr>
          <p:cNvSpPr txBox="1"/>
          <p:nvPr/>
        </p:nvSpPr>
        <p:spPr>
          <a:xfrm>
            <a:off x="9128580" y="237592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Issue No. 111</a:t>
            </a:r>
          </a:p>
        </p:txBody>
      </p:sp>
      <p:sp>
        <p:nvSpPr>
          <p:cNvPr id="147" name="TextBox 96">
            <a:extLst>
              <a:ext uri="{FF2B5EF4-FFF2-40B4-BE49-F238E27FC236}">
                <a16:creationId xmlns:a16="http://schemas.microsoft.com/office/drawing/2014/main" id="{98DB7AFE-465A-4AC4-B7E7-7369DC4C9285}"/>
              </a:ext>
            </a:extLst>
          </p:cNvPr>
          <p:cNvSpPr txBox="1"/>
          <p:nvPr/>
        </p:nvSpPr>
        <p:spPr>
          <a:xfrm>
            <a:off x="6954258" y="532249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48" name="TextBox 121">
            <a:extLst>
              <a:ext uri="{FF2B5EF4-FFF2-40B4-BE49-F238E27FC236}">
                <a16:creationId xmlns:a16="http://schemas.microsoft.com/office/drawing/2014/main" id="{6EAE907F-8B8D-4654-9664-C7B472B6C816}"/>
              </a:ext>
            </a:extLst>
          </p:cNvPr>
          <p:cNvSpPr txBox="1"/>
          <p:nvPr/>
        </p:nvSpPr>
        <p:spPr>
          <a:xfrm>
            <a:off x="3704226" y="55045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9" name="TextBox 138">
            <a:extLst>
              <a:ext uri="{FF2B5EF4-FFF2-40B4-BE49-F238E27FC236}">
                <a16:creationId xmlns:a16="http://schemas.microsoft.com/office/drawing/2014/main" id="{CCDBB785-FF30-4A40-842F-384600964FF5}"/>
              </a:ext>
            </a:extLst>
          </p:cNvPr>
          <p:cNvSpPr txBox="1"/>
          <p:nvPr/>
        </p:nvSpPr>
        <p:spPr>
          <a:xfrm>
            <a:off x="8381791" y="53272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0" name="TextBox 148">
            <a:extLst>
              <a:ext uri="{FF2B5EF4-FFF2-40B4-BE49-F238E27FC236}">
                <a16:creationId xmlns:a16="http://schemas.microsoft.com/office/drawing/2014/main" id="{9F37F7FC-A036-432D-8140-007B01F7D6A2}"/>
              </a:ext>
            </a:extLst>
          </p:cNvPr>
          <p:cNvSpPr txBox="1"/>
          <p:nvPr/>
        </p:nvSpPr>
        <p:spPr>
          <a:xfrm>
            <a:off x="7525718" y="502296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1" name="TextBox 151">
            <a:extLst>
              <a:ext uri="{FF2B5EF4-FFF2-40B4-BE49-F238E27FC236}">
                <a16:creationId xmlns:a16="http://schemas.microsoft.com/office/drawing/2014/main" id="{C5A9FC19-5D65-40E7-90B9-D407FF9FB184}"/>
              </a:ext>
            </a:extLst>
          </p:cNvPr>
          <p:cNvSpPr txBox="1"/>
          <p:nvPr/>
        </p:nvSpPr>
        <p:spPr>
          <a:xfrm>
            <a:off x="2051594" y="5492894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52" name="TextBox 152">
            <a:extLst>
              <a:ext uri="{FF2B5EF4-FFF2-40B4-BE49-F238E27FC236}">
                <a16:creationId xmlns:a16="http://schemas.microsoft.com/office/drawing/2014/main" id="{5EEB493B-86F8-48B2-A32A-D243BCFFFF5D}"/>
              </a:ext>
            </a:extLst>
          </p:cNvPr>
          <p:cNvSpPr txBox="1"/>
          <p:nvPr/>
        </p:nvSpPr>
        <p:spPr>
          <a:xfrm>
            <a:off x="8386950" y="504678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53" name="TextBox 153">
            <a:extLst>
              <a:ext uri="{FF2B5EF4-FFF2-40B4-BE49-F238E27FC236}">
                <a16:creationId xmlns:a16="http://schemas.microsoft.com/office/drawing/2014/main" id="{0111229B-176F-4C83-AD2A-232642204BBD}"/>
              </a:ext>
            </a:extLst>
          </p:cNvPr>
          <p:cNvSpPr txBox="1"/>
          <p:nvPr/>
        </p:nvSpPr>
        <p:spPr>
          <a:xfrm>
            <a:off x="8919402" y="503977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54" name="TextBox 204">
            <a:extLst>
              <a:ext uri="{FF2B5EF4-FFF2-40B4-BE49-F238E27FC236}">
                <a16:creationId xmlns:a16="http://schemas.microsoft.com/office/drawing/2014/main" id="{B98EF042-C2B0-4BB4-956E-FC45C9198573}"/>
              </a:ext>
            </a:extLst>
          </p:cNvPr>
          <p:cNvSpPr txBox="1"/>
          <p:nvPr/>
        </p:nvSpPr>
        <p:spPr>
          <a:xfrm>
            <a:off x="7138958" y="566394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sp>
        <p:nvSpPr>
          <p:cNvPr id="155" name="TextBox 221">
            <a:extLst>
              <a:ext uri="{FF2B5EF4-FFF2-40B4-BE49-F238E27FC236}">
                <a16:creationId xmlns:a16="http://schemas.microsoft.com/office/drawing/2014/main" id="{6DD4B465-7833-4825-91C9-2804469E8522}"/>
              </a:ext>
            </a:extLst>
          </p:cNvPr>
          <p:cNvSpPr txBox="1"/>
          <p:nvPr/>
        </p:nvSpPr>
        <p:spPr>
          <a:xfrm>
            <a:off x="8395874" y="570359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0" name="TextBox 214">
            <a:extLst>
              <a:ext uri="{FF2B5EF4-FFF2-40B4-BE49-F238E27FC236}">
                <a16:creationId xmlns:a16="http://schemas.microsoft.com/office/drawing/2014/main" id="{C7B8F06A-821C-43E1-AE25-78AC55878048}"/>
              </a:ext>
            </a:extLst>
          </p:cNvPr>
          <p:cNvSpPr txBox="1"/>
          <p:nvPr/>
        </p:nvSpPr>
        <p:spPr>
          <a:xfrm>
            <a:off x="7542919" y="6016850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165" name="TextBox 220">
            <a:extLst>
              <a:ext uri="{FF2B5EF4-FFF2-40B4-BE49-F238E27FC236}">
                <a16:creationId xmlns:a16="http://schemas.microsoft.com/office/drawing/2014/main" id="{8E21674D-B1FB-41B5-964F-AD12CF3D87D3}"/>
              </a:ext>
            </a:extLst>
          </p:cNvPr>
          <p:cNvSpPr txBox="1"/>
          <p:nvPr/>
        </p:nvSpPr>
        <p:spPr>
          <a:xfrm>
            <a:off x="2476411" y="60346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166" name="TextBox 221">
            <a:extLst>
              <a:ext uri="{FF2B5EF4-FFF2-40B4-BE49-F238E27FC236}">
                <a16:creationId xmlns:a16="http://schemas.microsoft.com/office/drawing/2014/main" id="{102EFBDD-6E67-42FA-AE40-D1F36C04E933}"/>
              </a:ext>
            </a:extLst>
          </p:cNvPr>
          <p:cNvSpPr txBox="1"/>
          <p:nvPr/>
        </p:nvSpPr>
        <p:spPr>
          <a:xfrm>
            <a:off x="3720338" y="60493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223">
            <a:extLst>
              <a:ext uri="{FF2B5EF4-FFF2-40B4-BE49-F238E27FC236}">
                <a16:creationId xmlns:a16="http://schemas.microsoft.com/office/drawing/2014/main" id="{3C693FE5-BDBA-42B9-9EA3-F8C6DEC483CE}"/>
              </a:ext>
            </a:extLst>
          </p:cNvPr>
          <p:cNvSpPr txBox="1"/>
          <p:nvPr/>
        </p:nvSpPr>
        <p:spPr>
          <a:xfrm>
            <a:off x="2339314" y="634724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168" name="TextBox 224">
            <a:extLst>
              <a:ext uri="{FF2B5EF4-FFF2-40B4-BE49-F238E27FC236}">
                <a16:creationId xmlns:a16="http://schemas.microsoft.com/office/drawing/2014/main" id="{23221ECB-665B-4DB9-8BAE-D81A103AB742}"/>
              </a:ext>
            </a:extLst>
          </p:cNvPr>
          <p:cNvSpPr txBox="1"/>
          <p:nvPr/>
        </p:nvSpPr>
        <p:spPr>
          <a:xfrm>
            <a:off x="3726799" y="63679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5" name="TextBox 225">
            <a:extLst>
              <a:ext uri="{FF2B5EF4-FFF2-40B4-BE49-F238E27FC236}">
                <a16:creationId xmlns:a16="http://schemas.microsoft.com/office/drawing/2014/main" id="{CBEC0E1F-F8E7-47D7-8BD2-97C87789B0A7}"/>
              </a:ext>
            </a:extLst>
          </p:cNvPr>
          <p:cNvSpPr txBox="1"/>
          <p:nvPr/>
        </p:nvSpPr>
        <p:spPr>
          <a:xfrm>
            <a:off x="7423034" y="6404438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grpSp>
        <p:nvGrpSpPr>
          <p:cNvPr id="178" name="Group 14">
            <a:extLst>
              <a:ext uri="{FF2B5EF4-FFF2-40B4-BE49-F238E27FC236}">
                <a16:creationId xmlns:a16="http://schemas.microsoft.com/office/drawing/2014/main" id="{F0790472-732B-4F29-9D0F-0F6F7774D54E}"/>
              </a:ext>
            </a:extLst>
          </p:cNvPr>
          <p:cNvGrpSpPr/>
          <p:nvPr/>
        </p:nvGrpSpPr>
        <p:grpSpPr>
          <a:xfrm>
            <a:off x="8431561" y="6448111"/>
            <a:ext cx="248744" cy="247703"/>
            <a:chOff x="6863497" y="5940498"/>
            <a:chExt cx="248744" cy="247703"/>
          </a:xfrm>
        </p:grpSpPr>
        <p:sp>
          <p:nvSpPr>
            <p:cNvPr id="179" name="Oval 248">
              <a:extLst>
                <a:ext uri="{FF2B5EF4-FFF2-40B4-BE49-F238E27FC236}">
                  <a16:creationId xmlns:a16="http://schemas.microsoft.com/office/drawing/2014/main" id="{D0EB571E-A88E-4315-8332-74EF3746E3ED}"/>
                </a:ext>
              </a:extLst>
            </p:cNvPr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89" name="Oval 13">
              <a:extLst>
                <a:ext uri="{FF2B5EF4-FFF2-40B4-BE49-F238E27FC236}">
                  <a16:creationId xmlns:a16="http://schemas.microsoft.com/office/drawing/2014/main" id="{A72393A0-E021-46F5-BD02-CABCC56CACCD}"/>
                </a:ext>
              </a:extLst>
            </p:cNvPr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224">
            <a:extLst>
              <a:ext uri="{FF2B5EF4-FFF2-40B4-BE49-F238E27FC236}">
                <a16:creationId xmlns:a16="http://schemas.microsoft.com/office/drawing/2014/main" id="{8B841B30-FB05-4FE2-99EF-972CB7AF7789}"/>
              </a:ext>
            </a:extLst>
          </p:cNvPr>
          <p:cNvSpPr txBox="1"/>
          <p:nvPr/>
        </p:nvSpPr>
        <p:spPr>
          <a:xfrm>
            <a:off x="8261381" y="605989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6" name="Group 192">
            <a:extLst>
              <a:ext uri="{FF2B5EF4-FFF2-40B4-BE49-F238E27FC236}">
                <a16:creationId xmlns:a16="http://schemas.microsoft.com/office/drawing/2014/main" id="{705217B0-DAB4-4C64-B287-18407820BB15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7" name="Rectangle 193">
              <a:extLst>
                <a:ext uri="{FF2B5EF4-FFF2-40B4-BE49-F238E27FC236}">
                  <a16:creationId xmlns:a16="http://schemas.microsoft.com/office/drawing/2014/main" id="{DF2EC442-0E3F-441A-8250-2097974D12EC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194">
              <a:extLst>
                <a:ext uri="{FF2B5EF4-FFF2-40B4-BE49-F238E27FC236}">
                  <a16:creationId xmlns:a16="http://schemas.microsoft.com/office/drawing/2014/main" id="{048A66A6-5F88-41E1-AFDC-57518F9784C8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195">
              <a:extLst>
                <a:ext uri="{FF2B5EF4-FFF2-40B4-BE49-F238E27FC236}">
                  <a16:creationId xmlns:a16="http://schemas.microsoft.com/office/drawing/2014/main" id="{7E97F135-E1E3-42C0-ABD0-C49951AA2AC0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0" name="Rectangle 196">
                <a:extLst>
                  <a:ext uri="{FF2B5EF4-FFF2-40B4-BE49-F238E27FC236}">
                    <a16:creationId xmlns:a16="http://schemas.microsoft.com/office/drawing/2014/main" id="{51ED4233-6AB0-456C-9C81-D5A8658589BB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197">
                <a:extLst>
                  <a:ext uri="{FF2B5EF4-FFF2-40B4-BE49-F238E27FC236}">
                    <a16:creationId xmlns:a16="http://schemas.microsoft.com/office/drawing/2014/main" id="{50E31FD3-BAC5-4AD2-99ED-3EB31DB4F53A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198">
                <a:extLst>
                  <a:ext uri="{FF2B5EF4-FFF2-40B4-BE49-F238E27FC236}">
                    <a16:creationId xmlns:a16="http://schemas.microsoft.com/office/drawing/2014/main" id="{AE512854-63D1-4F18-BB30-62FE6BC9B0DC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199">
                <a:extLst>
                  <a:ext uri="{FF2B5EF4-FFF2-40B4-BE49-F238E27FC236}">
                    <a16:creationId xmlns:a16="http://schemas.microsoft.com/office/drawing/2014/main" id="{CA81B0EA-B2AC-4DE3-A54E-6BD6C0D8263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74" name="Picture 200">
                  <a:extLst>
                    <a:ext uri="{FF2B5EF4-FFF2-40B4-BE49-F238E27FC236}">
                      <a16:creationId xmlns:a16="http://schemas.microsoft.com/office/drawing/2014/main" id="{3B928215-7906-47E2-B208-E9BDAB7FC8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75" name="Rectangle 201">
                  <a:extLst>
                    <a:ext uri="{FF2B5EF4-FFF2-40B4-BE49-F238E27FC236}">
                      <a16:creationId xmlns:a16="http://schemas.microsoft.com/office/drawing/2014/main" id="{18F2DA00-2925-435E-899F-82ABA6F9033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202">
                  <a:extLst>
                    <a:ext uri="{FF2B5EF4-FFF2-40B4-BE49-F238E27FC236}">
                      <a16:creationId xmlns:a16="http://schemas.microsoft.com/office/drawing/2014/main" id="{DBCC694B-3F54-4C85-8229-486148F0D146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77" name="Rectangle 203">
                  <a:extLst>
                    <a:ext uri="{FF2B5EF4-FFF2-40B4-BE49-F238E27FC236}">
                      <a16:creationId xmlns:a16="http://schemas.microsoft.com/office/drawing/2014/main" id="{4A999A19-EDB0-4F67-8348-F5AA4486239A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20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A611EC9E-EE3D-44CA-B14E-9CE04C8332B1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79" name="TextBox 205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648C82B9-272B-432D-9131-37BF7069FE0A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80" name="TextBox 206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E22C3CD5-A865-4BF2-8D7A-A7AACC695F62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81" name="Group 207">
                  <a:extLst>
                    <a:ext uri="{FF2B5EF4-FFF2-40B4-BE49-F238E27FC236}">
                      <a16:creationId xmlns:a16="http://schemas.microsoft.com/office/drawing/2014/main" id="{8DFDC0C1-B960-4C39-BB56-C312F7337620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83" name="Oval 209">
                    <a:extLst>
                      <a:ext uri="{FF2B5EF4-FFF2-40B4-BE49-F238E27FC236}">
                        <a16:creationId xmlns:a16="http://schemas.microsoft.com/office/drawing/2014/main" id="{53375A2D-1F1C-4B7F-A839-51CEC5645B9C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84" name="Picture 210">
                    <a:extLst>
                      <a:ext uri="{FF2B5EF4-FFF2-40B4-BE49-F238E27FC236}">
                        <a16:creationId xmlns:a16="http://schemas.microsoft.com/office/drawing/2014/main" id="{32AA8AC1-BB59-42F7-B433-10EE2A36F4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2" name="TextBox 20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09BCBF73-6464-435B-B4F5-67C88E94FE9F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0799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541548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59" name="TextBox 60">
            <a:extLst>
              <a:ext uri="{FF2B5EF4-FFF2-40B4-BE49-F238E27FC236}">
                <a16:creationId xmlns:a16="http://schemas.microsoft.com/office/drawing/2014/main" id="{BD5DB896-AE4F-42A0-9F92-C3F4E2974A6F}"/>
              </a:ext>
            </a:extLst>
          </p:cNvPr>
          <p:cNvSpPr txBox="1"/>
          <p:nvPr/>
        </p:nvSpPr>
        <p:spPr>
          <a:xfrm>
            <a:off x="2016544" y="272178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Details of Process Change :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14223"/>
              </p:ext>
            </p:extLst>
          </p:nvPr>
        </p:nvGraphicFramePr>
        <p:xfrm>
          <a:off x="2016544" y="3197643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95" y="3883182"/>
            <a:ext cx="4157987" cy="171522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85062" y="59374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39342" y="59374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63406" y="59519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63867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07223" y="59286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3983" y="63845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8047" y="63989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21864" y="63757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92982" y="2776257"/>
            <a:ext cx="325696" cy="243933"/>
            <a:chOff x="3726282" y="3271557"/>
            <a:chExt cx="325696" cy="243933"/>
          </a:xfrm>
        </p:grpSpPr>
        <p:sp>
          <p:nvSpPr>
            <p:cNvPr id="9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3726282" y="3271557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25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81" y="3281659"/>
              <a:ext cx="205309" cy="205309"/>
            </a:xfrm>
            <a:prstGeom prst="rect">
              <a:avLst/>
            </a:prstGeom>
          </p:spPr>
        </p:pic>
      </p:grpSp>
      <p:grpSp>
        <p:nvGrpSpPr>
          <p:cNvPr id="39" name="Group 192">
            <a:extLst>
              <a:ext uri="{FF2B5EF4-FFF2-40B4-BE49-F238E27FC236}">
                <a16:creationId xmlns:a16="http://schemas.microsoft.com/office/drawing/2014/main" id="{14C97ED6-2798-49BC-A26F-6F7E3D636A73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40" name="Rectangle 193">
              <a:extLst>
                <a:ext uri="{FF2B5EF4-FFF2-40B4-BE49-F238E27FC236}">
                  <a16:creationId xmlns:a16="http://schemas.microsoft.com/office/drawing/2014/main" id="{77071439-1F51-4FAA-B6CF-B61C2006A0AA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194">
              <a:extLst>
                <a:ext uri="{FF2B5EF4-FFF2-40B4-BE49-F238E27FC236}">
                  <a16:creationId xmlns:a16="http://schemas.microsoft.com/office/drawing/2014/main" id="{08700EC2-5BF8-485B-B55A-436D20B6DEA1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195">
              <a:extLst>
                <a:ext uri="{FF2B5EF4-FFF2-40B4-BE49-F238E27FC236}">
                  <a16:creationId xmlns:a16="http://schemas.microsoft.com/office/drawing/2014/main" id="{F93BFCF4-DB64-4B37-A792-34474456FCC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3" name="Rectangle 196">
                <a:extLst>
                  <a:ext uri="{FF2B5EF4-FFF2-40B4-BE49-F238E27FC236}">
                    <a16:creationId xmlns:a16="http://schemas.microsoft.com/office/drawing/2014/main" id="{CD02F4EC-F0F6-4B4D-8F9F-32CAF5E66AD4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197">
                <a:extLst>
                  <a:ext uri="{FF2B5EF4-FFF2-40B4-BE49-F238E27FC236}">
                    <a16:creationId xmlns:a16="http://schemas.microsoft.com/office/drawing/2014/main" id="{0BE33746-8E4C-4A22-B8B0-587174ACEAD4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198">
                <a:extLst>
                  <a:ext uri="{FF2B5EF4-FFF2-40B4-BE49-F238E27FC236}">
                    <a16:creationId xmlns:a16="http://schemas.microsoft.com/office/drawing/2014/main" id="{717FA585-6933-4950-9BF8-0710F253710F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199">
                <a:extLst>
                  <a:ext uri="{FF2B5EF4-FFF2-40B4-BE49-F238E27FC236}">
                    <a16:creationId xmlns:a16="http://schemas.microsoft.com/office/drawing/2014/main" id="{5B2F8846-2092-4F9B-9710-D0F768738DA7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47" name="Picture 200">
                  <a:extLst>
                    <a:ext uri="{FF2B5EF4-FFF2-40B4-BE49-F238E27FC236}">
                      <a16:creationId xmlns:a16="http://schemas.microsoft.com/office/drawing/2014/main" id="{44A4FED6-8C96-46F4-BAED-827DDCB9B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48" name="Rectangle 201">
                  <a:extLst>
                    <a:ext uri="{FF2B5EF4-FFF2-40B4-BE49-F238E27FC236}">
                      <a16:creationId xmlns:a16="http://schemas.microsoft.com/office/drawing/2014/main" id="{062AADC4-5489-4535-9C4B-B4A120E6D9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202">
                  <a:extLst>
                    <a:ext uri="{FF2B5EF4-FFF2-40B4-BE49-F238E27FC236}">
                      <a16:creationId xmlns:a16="http://schemas.microsoft.com/office/drawing/2014/main" id="{DDD8EB58-DC00-49D4-BA18-378F4E50ADF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50" name="Rectangle 203">
                  <a:extLst>
                    <a:ext uri="{FF2B5EF4-FFF2-40B4-BE49-F238E27FC236}">
                      <a16:creationId xmlns:a16="http://schemas.microsoft.com/office/drawing/2014/main" id="{63780936-2004-4BE3-B87E-8F948DCD64CE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20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2E75FA8C-1E8F-4827-B60E-6A0A9378474B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52" name="TextBox 20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DF8C55AC-F440-40ED-9618-18AFA5C40753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53" name="TextBox 20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5DF7C179-9753-4770-9052-E71A16F25A05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54" name="Group 207">
                  <a:extLst>
                    <a:ext uri="{FF2B5EF4-FFF2-40B4-BE49-F238E27FC236}">
                      <a16:creationId xmlns:a16="http://schemas.microsoft.com/office/drawing/2014/main" id="{63F66ECE-DE89-4A30-AEA2-BBC6BCF211FE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56" name="Oval 209">
                    <a:extLst>
                      <a:ext uri="{FF2B5EF4-FFF2-40B4-BE49-F238E27FC236}">
                        <a16:creationId xmlns:a16="http://schemas.microsoft.com/office/drawing/2014/main" id="{0CCF52E5-B6B1-4826-A3CD-932E987CBCE3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57" name="Picture 210">
                    <a:extLst>
                      <a:ext uri="{FF2B5EF4-FFF2-40B4-BE49-F238E27FC236}">
                        <a16:creationId xmlns:a16="http://schemas.microsoft.com/office/drawing/2014/main" id="{13DC1CAD-77AC-4F07-8ADA-402D64947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TextBox 208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93DC4978-3CD3-432D-BF64-B56F8721ECE3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362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56" name="Rectangle 77">
            <a:extLst>
              <a:ext uri="{FF2B5EF4-FFF2-40B4-BE49-F238E27FC236}">
                <a16:creationId xmlns:a16="http://schemas.microsoft.com/office/drawing/2014/main" id="{EAA51861-9E5D-43D3-83AF-687A101F535B}"/>
              </a:ext>
            </a:extLst>
          </p:cNvPr>
          <p:cNvSpPr/>
          <p:nvPr/>
        </p:nvSpPr>
        <p:spPr>
          <a:xfrm>
            <a:off x="1493631" y="1573587"/>
            <a:ext cx="9189500" cy="51948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78">
            <a:extLst>
              <a:ext uri="{FF2B5EF4-FFF2-40B4-BE49-F238E27FC236}">
                <a16:creationId xmlns:a16="http://schemas.microsoft.com/office/drawing/2014/main" id="{E24AE03B-1FC0-4453-ADE9-8F9D116BD060}"/>
              </a:ext>
            </a:extLst>
          </p:cNvPr>
          <p:cNvSpPr/>
          <p:nvPr/>
        </p:nvSpPr>
        <p:spPr>
          <a:xfrm>
            <a:off x="1493631" y="1573586"/>
            <a:ext cx="9189500" cy="775077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79">
            <a:extLst>
              <a:ext uri="{FF2B5EF4-FFF2-40B4-BE49-F238E27FC236}">
                <a16:creationId xmlns:a16="http://schemas.microsoft.com/office/drawing/2014/main" id="{4A311AB7-07CE-4A58-B40F-5FDA21FDF30B}"/>
              </a:ext>
            </a:extLst>
          </p:cNvPr>
          <p:cNvSpPr txBox="1"/>
          <p:nvPr/>
        </p:nvSpPr>
        <p:spPr>
          <a:xfrm>
            <a:off x="5557165" y="1608443"/>
            <a:ext cx="885178" cy="547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Details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4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Approve</a:t>
            </a:r>
            <a:endParaRPr lang="th-TH" dirty="0"/>
          </a:p>
        </p:txBody>
      </p:sp>
      <p:sp>
        <p:nvSpPr>
          <p:cNvPr id="102" name="Rounded Rectangle 101">
            <a:hlinkClick r:id="rId3" action="ppaction://hlinksldjump"/>
          </p:cNvPr>
          <p:cNvSpPr/>
          <p:nvPr/>
        </p:nvSpPr>
        <p:spPr>
          <a:xfrm>
            <a:off x="2012187" y="6182373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Approve</a:t>
            </a:r>
            <a:endParaRPr lang="th-TH" dirty="0"/>
          </a:p>
        </p:txBody>
      </p:sp>
      <p:grpSp>
        <p:nvGrpSpPr>
          <p:cNvPr id="60" name="Group 192">
            <a:extLst>
              <a:ext uri="{FF2B5EF4-FFF2-40B4-BE49-F238E27FC236}">
                <a16:creationId xmlns:a16="http://schemas.microsoft.com/office/drawing/2014/main" id="{466E5B4D-A61D-47A5-B143-8235E6FC3DFE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63" name="Rectangle 193">
              <a:extLst>
                <a:ext uri="{FF2B5EF4-FFF2-40B4-BE49-F238E27FC236}">
                  <a16:creationId xmlns:a16="http://schemas.microsoft.com/office/drawing/2014/main" id="{CDE485FB-E37E-4AD2-AFDE-EB604727EDB5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194">
              <a:extLst>
                <a:ext uri="{FF2B5EF4-FFF2-40B4-BE49-F238E27FC236}">
                  <a16:creationId xmlns:a16="http://schemas.microsoft.com/office/drawing/2014/main" id="{140BCAB2-BFF5-420D-A1F4-3389D093C728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195">
              <a:extLst>
                <a:ext uri="{FF2B5EF4-FFF2-40B4-BE49-F238E27FC236}">
                  <a16:creationId xmlns:a16="http://schemas.microsoft.com/office/drawing/2014/main" id="{C062C737-4896-44F9-B258-582AECD4D52E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73" name="Rectangle 196">
                <a:extLst>
                  <a:ext uri="{FF2B5EF4-FFF2-40B4-BE49-F238E27FC236}">
                    <a16:creationId xmlns:a16="http://schemas.microsoft.com/office/drawing/2014/main" id="{660D4216-43A9-445D-9EA6-A0480918997E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197">
                <a:extLst>
                  <a:ext uri="{FF2B5EF4-FFF2-40B4-BE49-F238E27FC236}">
                    <a16:creationId xmlns:a16="http://schemas.microsoft.com/office/drawing/2014/main" id="{70E671C3-B752-414D-B771-F07630F8953C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198">
                <a:extLst>
                  <a:ext uri="{FF2B5EF4-FFF2-40B4-BE49-F238E27FC236}">
                    <a16:creationId xmlns:a16="http://schemas.microsoft.com/office/drawing/2014/main" id="{3E43BB1A-74E6-451F-A1F5-64C3A50DD45E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199">
                <a:extLst>
                  <a:ext uri="{FF2B5EF4-FFF2-40B4-BE49-F238E27FC236}">
                    <a16:creationId xmlns:a16="http://schemas.microsoft.com/office/drawing/2014/main" id="{87D8D50A-187D-45FC-A3B9-AD244AEAFFD3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77" name="Picture 200">
                  <a:extLst>
                    <a:ext uri="{FF2B5EF4-FFF2-40B4-BE49-F238E27FC236}">
                      <a16:creationId xmlns:a16="http://schemas.microsoft.com/office/drawing/2014/main" id="{39AF0E8F-449D-41A8-82C0-049674355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78" name="Rectangle 201">
                  <a:extLst>
                    <a:ext uri="{FF2B5EF4-FFF2-40B4-BE49-F238E27FC236}">
                      <a16:creationId xmlns:a16="http://schemas.microsoft.com/office/drawing/2014/main" id="{6A5F4100-95F0-48BC-B0BE-3E8CFA595E9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TextBox 202">
                  <a:extLst>
                    <a:ext uri="{FF2B5EF4-FFF2-40B4-BE49-F238E27FC236}">
                      <a16:creationId xmlns:a16="http://schemas.microsoft.com/office/drawing/2014/main" id="{4F4776AF-6D1F-488C-9C04-8093A4D3180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84" name="Rectangle 203">
                  <a:extLst>
                    <a:ext uri="{FF2B5EF4-FFF2-40B4-BE49-F238E27FC236}">
                      <a16:creationId xmlns:a16="http://schemas.microsoft.com/office/drawing/2014/main" id="{77E41390-7114-45FB-9FF0-A3D3EC66DB04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TextBox 204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8A11040A-D349-4432-A6B0-DC14F7942B32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86" name="TextBox 205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411F1F72-9B12-4E06-97C2-37EAB5481E6F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87" name="TextBox 206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06292AC-3A4D-4B7F-ABD2-547C1441D874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88" name="Group 207">
                  <a:extLst>
                    <a:ext uri="{FF2B5EF4-FFF2-40B4-BE49-F238E27FC236}">
                      <a16:creationId xmlns:a16="http://schemas.microsoft.com/office/drawing/2014/main" id="{7190C4D6-704E-4CC8-8EE1-96176AA1A765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90" name="Oval 209">
                    <a:extLst>
                      <a:ext uri="{FF2B5EF4-FFF2-40B4-BE49-F238E27FC236}">
                        <a16:creationId xmlns:a16="http://schemas.microsoft.com/office/drawing/2014/main" id="{BBA390C5-9A82-4815-95C2-FED6B56E9499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95" name="Picture 210">
                    <a:extLst>
                      <a:ext uri="{FF2B5EF4-FFF2-40B4-BE49-F238E27FC236}">
                        <a16:creationId xmlns:a16="http://schemas.microsoft.com/office/drawing/2014/main" id="{8FB50DC4-9A67-4467-99A5-1B38D65BB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9" name="TextBox 208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B1E9C486-C7A5-4D41-A7E3-60ED6235B069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582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MONOZUKURI to Make People Happ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58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144" y="176563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1765637"/>
            <a:ext cx="1058136" cy="10581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4049" y="5746401"/>
            <a:ext cx="1577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latin typeface="Arial Black" panose="020B0A04020102020204" pitchFamily="34" charset="0"/>
              </a:rPr>
              <a:t>Log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17" name="Rounded Rectangle 16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27" name="Rectangle 27">
            <a:extLst>
              <a:ext uri="{FF2B5EF4-FFF2-40B4-BE49-F238E27FC236}">
                <a16:creationId xmlns:a16="http://schemas.microsoft.com/office/drawing/2014/main" id="{585E0EF7-CCE9-4CEF-A792-88C25FA37DC4}"/>
              </a:ext>
            </a:extLst>
          </p:cNvPr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4A704F17-641A-4F2F-A6DB-6AD7CBBA5756}"/>
              </a:ext>
            </a:extLst>
          </p:cNvPr>
          <p:cNvGrpSpPr/>
          <p:nvPr/>
        </p:nvGrpSpPr>
        <p:grpSpPr>
          <a:xfrm>
            <a:off x="3955824" y="1717133"/>
            <a:ext cx="3750832" cy="4423411"/>
            <a:chOff x="3955824" y="1717132"/>
            <a:chExt cx="3750832" cy="4423410"/>
          </a:xfrm>
        </p:grpSpPr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67360E18-3697-41FE-BAD2-B315AB6F1BEB}"/>
                </a:ext>
              </a:extLst>
            </p:cNvPr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31" name="Rounded Rectangle 1">
                <a:extLst>
                  <a:ext uri="{FF2B5EF4-FFF2-40B4-BE49-F238E27FC236}">
                    <a16:creationId xmlns:a16="http://schemas.microsoft.com/office/drawing/2014/main" id="{0C41747C-479F-4298-8C38-C6976D07951A}"/>
                  </a:ext>
                </a:extLst>
              </p:cNvPr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2" name="Rounded Rectangle 2">
                <a:extLst>
                  <a:ext uri="{FF2B5EF4-FFF2-40B4-BE49-F238E27FC236}">
                    <a16:creationId xmlns:a16="http://schemas.microsoft.com/office/drawing/2014/main" id="{21B5D25F-BEF3-4F57-A64A-96AA8C4CBD4E}"/>
                  </a:ext>
                </a:extLst>
              </p:cNvPr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Rounded Rectangle 30">
                <a:extLst>
                  <a:ext uri="{FF2B5EF4-FFF2-40B4-BE49-F238E27FC236}">
                    <a16:creationId xmlns:a16="http://schemas.microsoft.com/office/drawing/2014/main" id="{6580E6E7-4691-46D1-9D75-28FFAF1406F9}"/>
                  </a:ext>
                </a:extLst>
              </p:cNvPr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4" name="Rounded Rectangle 3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1AB1ECE-FE43-446B-A634-1E144A35112F}"/>
                  </a:ext>
                </a:extLst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35" name="Group 4">
                <a:extLst>
                  <a:ext uri="{FF2B5EF4-FFF2-40B4-BE49-F238E27FC236}">
                    <a16:creationId xmlns:a16="http://schemas.microsoft.com/office/drawing/2014/main" id="{7CE51982-AF6E-4205-A58B-406024793E62}"/>
                  </a:ext>
                </a:extLst>
              </p:cNvPr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38" name="Rectangle 33">
                  <a:extLst>
                    <a:ext uri="{FF2B5EF4-FFF2-40B4-BE49-F238E27FC236}">
                      <a16:creationId xmlns:a16="http://schemas.microsoft.com/office/drawing/2014/main" id="{BA59C34E-DC03-4A26-81E5-F23066156028}"/>
                    </a:ext>
                  </a:extLst>
                </p:cNvPr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TextBox 34">
                  <a:extLst>
                    <a:ext uri="{FF2B5EF4-FFF2-40B4-BE49-F238E27FC236}">
                      <a16:creationId xmlns:a16="http://schemas.microsoft.com/office/drawing/2014/main" id="{4B53F050-E71F-48A5-8EC8-4470197C77AC}"/>
                    </a:ext>
                  </a:extLst>
                </p:cNvPr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36" name="TextBox 36">
                <a:extLst>
                  <a:ext uri="{FF2B5EF4-FFF2-40B4-BE49-F238E27FC236}">
                    <a16:creationId xmlns:a16="http://schemas.microsoft.com/office/drawing/2014/main" id="{D326175B-95D5-4356-A7B0-109656A5458A}"/>
                  </a:ext>
                </a:extLst>
              </p:cNvPr>
              <p:cNvSpPr txBox="1"/>
              <p:nvPr/>
            </p:nvSpPr>
            <p:spPr>
              <a:xfrm>
                <a:off x="5172943" y="5297081"/>
                <a:ext cx="18181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37" name="Rounded Rectangle 22">
                <a:extLst>
                  <a:ext uri="{FF2B5EF4-FFF2-40B4-BE49-F238E27FC236}">
                    <a16:creationId xmlns:a16="http://schemas.microsoft.com/office/drawing/2014/main" id="{CE30DE18-C390-4CC0-A4AB-1B5AD13276A5}"/>
                  </a:ext>
                </a:extLst>
              </p:cNvPr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AC5E5034-AEBA-44DA-BE26-4AE46D5B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9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4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7" name="TextBox 206">
                  <a:hlinkClick r:id="rId5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5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1" name="TextBox 110">
            <a:hlinkClick r:id="rId7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194806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8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Approve</a:t>
            </a:r>
            <a:endParaRPr lang="th-TH" dirty="0"/>
          </a:p>
        </p:txBody>
      </p:sp>
      <p:sp>
        <p:nvSpPr>
          <p:cNvPr id="102" name="Rounded Rectangle 101">
            <a:hlinkClick r:id="rId9" action="ppaction://hlinksldjump"/>
          </p:cNvPr>
          <p:cNvSpPr/>
          <p:nvPr/>
        </p:nvSpPr>
        <p:spPr>
          <a:xfrm>
            <a:off x="2012187" y="6182373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Approve</a:t>
            </a:r>
            <a:endParaRPr lang="th-TH" dirty="0"/>
          </a:p>
        </p:txBody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6E8F11CA-57AE-4195-8906-0AC2B36123A5}"/>
              </a:ext>
            </a:extLst>
          </p:cNvPr>
          <p:cNvSpPr/>
          <p:nvPr/>
        </p:nvSpPr>
        <p:spPr>
          <a:xfrm>
            <a:off x="0" y="164383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94">
            <a:extLst>
              <a:ext uri="{FF2B5EF4-FFF2-40B4-BE49-F238E27FC236}">
                <a16:creationId xmlns:a16="http://schemas.microsoft.com/office/drawing/2014/main" id="{72E5E54B-EB2C-4CF8-A487-F833B245E8E2}"/>
              </a:ext>
            </a:extLst>
          </p:cNvPr>
          <p:cNvGrpSpPr/>
          <p:nvPr/>
        </p:nvGrpSpPr>
        <p:grpSpPr>
          <a:xfrm>
            <a:off x="3464617" y="2560234"/>
            <a:ext cx="5389419" cy="3089564"/>
            <a:chOff x="2842315" y="2560232"/>
            <a:chExt cx="5389419" cy="3089564"/>
          </a:xfrm>
        </p:grpSpPr>
        <p:sp>
          <p:nvSpPr>
            <p:cNvPr id="65" name="Rectangle 95">
              <a:extLst>
                <a:ext uri="{FF2B5EF4-FFF2-40B4-BE49-F238E27FC236}">
                  <a16:creationId xmlns:a16="http://schemas.microsoft.com/office/drawing/2014/main" id="{216BC168-3C7F-473E-8431-F7B9BD86AB1C}"/>
                </a:ext>
              </a:extLst>
            </p:cNvPr>
            <p:cNvSpPr/>
            <p:nvPr/>
          </p:nvSpPr>
          <p:spPr>
            <a:xfrm>
              <a:off x="2842315" y="2560232"/>
              <a:ext cx="5389419" cy="308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96">
              <a:extLst>
                <a:ext uri="{FF2B5EF4-FFF2-40B4-BE49-F238E27FC236}">
                  <a16:creationId xmlns:a16="http://schemas.microsoft.com/office/drawing/2014/main" id="{5AB377FA-46F7-481E-A230-D602DE60F1C2}"/>
                </a:ext>
              </a:extLst>
            </p:cNvPr>
            <p:cNvSpPr txBox="1"/>
            <p:nvPr/>
          </p:nvSpPr>
          <p:spPr>
            <a:xfrm>
              <a:off x="3303344" y="3533987"/>
              <a:ext cx="4550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Would you like to Approve ?</a:t>
              </a:r>
            </a:p>
          </p:txBody>
        </p:sp>
        <p:sp>
          <p:nvSpPr>
            <p:cNvPr id="73" name="Rounded Rectangle 99">
              <a:hlinkClick r:id="rId10" action="ppaction://hlinksldjump"/>
              <a:extLst>
                <a:ext uri="{FF2B5EF4-FFF2-40B4-BE49-F238E27FC236}">
                  <a16:creationId xmlns:a16="http://schemas.microsoft.com/office/drawing/2014/main" id="{AB080A35-90E0-4B0C-B4BC-DE11021CFE4C}"/>
                </a:ext>
              </a:extLst>
            </p:cNvPr>
            <p:cNvSpPr/>
            <p:nvPr/>
          </p:nvSpPr>
          <p:spPr>
            <a:xfrm>
              <a:off x="6568211" y="4689147"/>
              <a:ext cx="1193099" cy="51981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  <a:endParaRPr lang="th-TH" dirty="0"/>
            </a:p>
          </p:txBody>
        </p:sp>
        <p:sp>
          <p:nvSpPr>
            <p:cNvPr id="74" name="Rounded Rectangle 100">
              <a:hlinkClick r:id="rId11" action="ppaction://hlinksldjump"/>
              <a:extLst>
                <a:ext uri="{FF2B5EF4-FFF2-40B4-BE49-F238E27FC236}">
                  <a16:creationId xmlns:a16="http://schemas.microsoft.com/office/drawing/2014/main" id="{ED72C3AF-9260-48FC-A8B6-B8E3159A9FFD}"/>
                </a:ext>
              </a:extLst>
            </p:cNvPr>
            <p:cNvSpPr/>
            <p:nvPr/>
          </p:nvSpPr>
          <p:spPr>
            <a:xfrm>
              <a:off x="3439098" y="4704259"/>
              <a:ext cx="1193099" cy="519819"/>
            </a:xfrm>
            <a:prstGeom prst="round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840752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4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7" name="TextBox 206">
                  <a:hlinkClick r:id="rId5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5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1" name="TextBox 110">
            <a:hlinkClick r:id="rId7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56" name="Rectangle 77">
            <a:extLst>
              <a:ext uri="{FF2B5EF4-FFF2-40B4-BE49-F238E27FC236}">
                <a16:creationId xmlns:a16="http://schemas.microsoft.com/office/drawing/2014/main" id="{EAA51861-9E5D-43D3-83AF-687A101F535B}"/>
              </a:ext>
            </a:extLst>
          </p:cNvPr>
          <p:cNvSpPr/>
          <p:nvPr/>
        </p:nvSpPr>
        <p:spPr>
          <a:xfrm>
            <a:off x="1493631" y="1573587"/>
            <a:ext cx="9189500" cy="51948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78">
            <a:extLst>
              <a:ext uri="{FF2B5EF4-FFF2-40B4-BE49-F238E27FC236}">
                <a16:creationId xmlns:a16="http://schemas.microsoft.com/office/drawing/2014/main" id="{E24AE03B-1FC0-4453-ADE9-8F9D116BD060}"/>
              </a:ext>
            </a:extLst>
          </p:cNvPr>
          <p:cNvSpPr/>
          <p:nvPr/>
        </p:nvSpPr>
        <p:spPr>
          <a:xfrm>
            <a:off x="1493631" y="1573586"/>
            <a:ext cx="9189500" cy="775077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79">
            <a:extLst>
              <a:ext uri="{FF2B5EF4-FFF2-40B4-BE49-F238E27FC236}">
                <a16:creationId xmlns:a16="http://schemas.microsoft.com/office/drawing/2014/main" id="{4A311AB7-07CE-4A58-B40F-5FDA21FDF30B}"/>
              </a:ext>
            </a:extLst>
          </p:cNvPr>
          <p:cNvSpPr txBox="1"/>
          <p:nvPr/>
        </p:nvSpPr>
        <p:spPr>
          <a:xfrm>
            <a:off x="5557165" y="1608443"/>
            <a:ext cx="885178" cy="547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Details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8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Approve</a:t>
            </a:r>
            <a:endParaRPr lang="th-TH" dirty="0"/>
          </a:p>
        </p:txBody>
      </p:sp>
      <p:sp>
        <p:nvSpPr>
          <p:cNvPr id="102" name="Rounded Rectangle 101">
            <a:hlinkClick r:id="rId9" action="ppaction://hlinksldjump"/>
          </p:cNvPr>
          <p:cNvSpPr/>
          <p:nvPr/>
        </p:nvSpPr>
        <p:spPr>
          <a:xfrm>
            <a:off x="2012187" y="6182373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Approve</a:t>
            </a:r>
            <a:endParaRPr lang="th-TH" dirty="0"/>
          </a:p>
        </p:txBody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48F4FBCA-39A7-4AE6-9627-47D6B12B67C4}"/>
              </a:ext>
            </a:extLst>
          </p:cNvPr>
          <p:cNvSpPr/>
          <p:nvPr/>
        </p:nvSpPr>
        <p:spPr>
          <a:xfrm>
            <a:off x="0" y="164383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94">
            <a:extLst>
              <a:ext uri="{FF2B5EF4-FFF2-40B4-BE49-F238E27FC236}">
                <a16:creationId xmlns:a16="http://schemas.microsoft.com/office/drawing/2014/main" id="{8947947C-A4F0-4005-94BE-8FE013E0D6F1}"/>
              </a:ext>
            </a:extLst>
          </p:cNvPr>
          <p:cNvGrpSpPr/>
          <p:nvPr/>
        </p:nvGrpSpPr>
        <p:grpSpPr>
          <a:xfrm>
            <a:off x="3464617" y="2560234"/>
            <a:ext cx="5389419" cy="3089564"/>
            <a:chOff x="2842315" y="2560232"/>
            <a:chExt cx="5389419" cy="3089564"/>
          </a:xfrm>
        </p:grpSpPr>
        <p:sp>
          <p:nvSpPr>
            <p:cNvPr id="65" name="Rectangle 95">
              <a:extLst>
                <a:ext uri="{FF2B5EF4-FFF2-40B4-BE49-F238E27FC236}">
                  <a16:creationId xmlns:a16="http://schemas.microsoft.com/office/drawing/2014/main" id="{D7EFFC8D-1090-4993-B487-44E46431D8D7}"/>
                </a:ext>
              </a:extLst>
            </p:cNvPr>
            <p:cNvSpPr/>
            <p:nvPr/>
          </p:nvSpPr>
          <p:spPr>
            <a:xfrm>
              <a:off x="2842315" y="2560232"/>
              <a:ext cx="5389419" cy="308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96">
              <a:extLst>
                <a:ext uri="{FF2B5EF4-FFF2-40B4-BE49-F238E27FC236}">
                  <a16:creationId xmlns:a16="http://schemas.microsoft.com/office/drawing/2014/main" id="{C042B9B8-6627-41A9-83E4-E6C937599A9B}"/>
                </a:ext>
              </a:extLst>
            </p:cNvPr>
            <p:cNvSpPr txBox="1"/>
            <p:nvPr/>
          </p:nvSpPr>
          <p:spPr>
            <a:xfrm>
              <a:off x="3068077" y="2656522"/>
              <a:ext cx="2956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ahnschrift Light Condensed" panose="020B0502040204020203" pitchFamily="34" charset="0"/>
                </a:rPr>
                <a:t>Please enter a reason</a:t>
              </a:r>
            </a:p>
          </p:txBody>
        </p:sp>
        <p:sp>
          <p:nvSpPr>
            <p:cNvPr id="73" name="Rounded Rectangle 99">
              <a:hlinkClick r:id="rId10" action="ppaction://hlinksldjump"/>
              <a:extLst>
                <a:ext uri="{FF2B5EF4-FFF2-40B4-BE49-F238E27FC236}">
                  <a16:creationId xmlns:a16="http://schemas.microsoft.com/office/drawing/2014/main" id="{ADCD3E45-9F9E-4BC1-960E-1BE1DF5C50FF}"/>
                </a:ext>
              </a:extLst>
            </p:cNvPr>
            <p:cNvSpPr/>
            <p:nvPr/>
          </p:nvSpPr>
          <p:spPr>
            <a:xfrm>
              <a:off x="6771407" y="4935885"/>
              <a:ext cx="1193099" cy="51981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CANCLE</a:t>
              </a:r>
              <a:endParaRPr lang="th-TH" dirty="0"/>
            </a:p>
          </p:txBody>
        </p:sp>
        <p:sp>
          <p:nvSpPr>
            <p:cNvPr id="74" name="Rounded Rectangle 100">
              <a:hlinkClick r:id="rId11" action="ppaction://hlinksldjump"/>
              <a:extLst>
                <a:ext uri="{FF2B5EF4-FFF2-40B4-BE49-F238E27FC236}">
                  <a16:creationId xmlns:a16="http://schemas.microsoft.com/office/drawing/2014/main" id="{580A1AE1-DA24-4AC6-B180-8FC699056148}"/>
                </a:ext>
              </a:extLst>
            </p:cNvPr>
            <p:cNvSpPr/>
            <p:nvPr/>
          </p:nvSpPr>
          <p:spPr>
            <a:xfrm>
              <a:off x="3119790" y="4907455"/>
              <a:ext cx="1193099" cy="519819"/>
            </a:xfrm>
            <a:prstGeom prst="round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  <a:endParaRPr lang="th-TH" dirty="0"/>
            </a:p>
          </p:txBody>
        </p:sp>
      </p:grpSp>
      <p:sp>
        <p:nvSpPr>
          <p:cNvPr id="75" name="Rectangle 1">
            <a:extLst>
              <a:ext uri="{FF2B5EF4-FFF2-40B4-BE49-F238E27FC236}">
                <a16:creationId xmlns:a16="http://schemas.microsoft.com/office/drawing/2014/main" id="{8B22D2C6-0AAE-498E-BC4F-8A1587987244}"/>
              </a:ext>
            </a:extLst>
          </p:cNvPr>
          <p:cNvSpPr/>
          <p:nvPr/>
        </p:nvSpPr>
        <p:spPr>
          <a:xfrm>
            <a:off x="3759913" y="3183224"/>
            <a:ext cx="4749404" cy="129574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7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 rot="16200000">
            <a:off x="9064530" y="4420382"/>
            <a:ext cx="2546896" cy="67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ectangle 55"/>
          <p:cNvSpPr/>
          <p:nvPr/>
        </p:nvSpPr>
        <p:spPr>
          <a:xfrm>
            <a:off x="4654635" y="5637055"/>
            <a:ext cx="5717012" cy="90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1987635" y="3180605"/>
            <a:ext cx="8316670" cy="70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" name="Group 14"/>
          <p:cNvGrpSpPr/>
          <p:nvPr/>
        </p:nvGrpSpPr>
        <p:grpSpPr>
          <a:xfrm>
            <a:off x="6390206" y="2740268"/>
            <a:ext cx="985912" cy="971550"/>
            <a:chOff x="6227754" y="2091690"/>
            <a:chExt cx="985912" cy="971550"/>
          </a:xfrm>
        </p:grpSpPr>
        <p:sp>
          <p:nvSpPr>
            <p:cNvPr id="54" name="Oval 53"/>
            <p:cNvSpPr/>
            <p:nvPr/>
          </p:nvSpPr>
          <p:spPr>
            <a:xfrm>
              <a:off x="6227754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218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46622" y="2751698"/>
            <a:ext cx="985912" cy="971550"/>
            <a:chOff x="3984170" y="2103120"/>
            <a:chExt cx="985912" cy="971550"/>
          </a:xfrm>
        </p:grpSpPr>
        <p:sp>
          <p:nvSpPr>
            <p:cNvPr id="53" name="Oval 52"/>
            <p:cNvSpPr/>
            <p:nvPr/>
          </p:nvSpPr>
          <p:spPr>
            <a:xfrm>
              <a:off x="3984170" y="210312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52" y="2254483"/>
              <a:ext cx="615526" cy="63776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76952" y="2740268"/>
            <a:ext cx="985912" cy="971550"/>
            <a:chOff x="1714500" y="2091690"/>
            <a:chExt cx="985912" cy="971550"/>
          </a:xfrm>
        </p:grpSpPr>
        <p:sp>
          <p:nvSpPr>
            <p:cNvPr id="6" name="Oval 5"/>
            <p:cNvSpPr/>
            <p:nvPr/>
          </p:nvSpPr>
          <p:spPr>
            <a:xfrm>
              <a:off x="1714500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47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850228" y="2740268"/>
            <a:ext cx="985912" cy="971550"/>
            <a:chOff x="8687776" y="2091690"/>
            <a:chExt cx="985912" cy="971550"/>
          </a:xfrm>
        </p:grpSpPr>
        <p:sp>
          <p:nvSpPr>
            <p:cNvPr id="55" name="Oval 54"/>
            <p:cNvSpPr/>
            <p:nvPr/>
          </p:nvSpPr>
          <p:spPr>
            <a:xfrm>
              <a:off x="8687776" y="209169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48" y="2277194"/>
              <a:ext cx="607967" cy="60796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925179" y="5218163"/>
            <a:ext cx="985912" cy="971550"/>
            <a:chOff x="2510060" y="4540557"/>
            <a:chExt cx="985912" cy="971550"/>
          </a:xfrm>
        </p:grpSpPr>
        <p:sp>
          <p:nvSpPr>
            <p:cNvPr id="31" name="Oval 30"/>
            <p:cNvSpPr/>
            <p:nvPr/>
          </p:nvSpPr>
          <p:spPr>
            <a:xfrm>
              <a:off x="2510060" y="4540557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468" y="4708045"/>
              <a:ext cx="607546" cy="6075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446138" y="5192638"/>
            <a:ext cx="985912" cy="971550"/>
            <a:chOff x="3959586" y="4544060"/>
            <a:chExt cx="985912" cy="971550"/>
          </a:xfrm>
        </p:grpSpPr>
        <p:sp>
          <p:nvSpPr>
            <p:cNvPr id="38" name="Oval 37"/>
            <p:cNvSpPr/>
            <p:nvPr/>
          </p:nvSpPr>
          <p:spPr>
            <a:xfrm>
              <a:off x="3959586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566" y="4678872"/>
              <a:ext cx="662091" cy="66209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95697" y="5192638"/>
            <a:ext cx="985912" cy="971550"/>
            <a:chOff x="6204945" y="4544060"/>
            <a:chExt cx="985912" cy="971550"/>
          </a:xfrm>
        </p:grpSpPr>
        <p:sp>
          <p:nvSpPr>
            <p:cNvPr id="40" name="Oval 39"/>
            <p:cNvSpPr/>
            <p:nvPr/>
          </p:nvSpPr>
          <p:spPr>
            <a:xfrm>
              <a:off x="6204945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131" y="4707267"/>
              <a:ext cx="667157" cy="66715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85850" y="1370765"/>
            <a:ext cx="9661667" cy="5414160"/>
            <a:chOff x="1085850" y="1370765"/>
            <a:chExt cx="9661667" cy="5118771"/>
          </a:xfrm>
        </p:grpSpPr>
        <p:sp>
          <p:nvSpPr>
            <p:cNvPr id="32" name="Rounded Rectangle 31"/>
            <p:cNvSpPr/>
            <p:nvPr/>
          </p:nvSpPr>
          <p:spPr>
            <a:xfrm>
              <a:off x="1085850" y="1577039"/>
              <a:ext cx="9646920" cy="491249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085850" y="1370765"/>
              <a:ext cx="9661667" cy="349182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Status On Plan Phase 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 flipH="1">
            <a:off x="1757370" y="3706241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Kittiya  Yangso</a:t>
            </a:r>
          </a:p>
        </p:txBody>
      </p:sp>
      <p:sp>
        <p:nvSpPr>
          <p:cNvPr id="66" name="TextBox 65"/>
          <p:cNvSpPr txBox="1"/>
          <p:nvPr/>
        </p:nvSpPr>
        <p:spPr>
          <a:xfrm flipH="1">
            <a:off x="1772960" y="4004577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09.00 </a:t>
            </a:r>
          </a:p>
        </p:txBody>
      </p:sp>
      <p:sp>
        <p:nvSpPr>
          <p:cNvPr id="67" name="TextBox 66"/>
          <p:cNvSpPr txBox="1"/>
          <p:nvPr/>
        </p:nvSpPr>
        <p:spPr>
          <a:xfrm flipH="1">
            <a:off x="3825457" y="3711417"/>
            <a:ext cx="1840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Patcharaporn  Intana</a:t>
            </a:r>
          </a:p>
        </p:txBody>
      </p:sp>
      <p:sp>
        <p:nvSpPr>
          <p:cNvPr id="68" name="TextBox 67"/>
          <p:cNvSpPr txBox="1"/>
          <p:nvPr/>
        </p:nvSpPr>
        <p:spPr>
          <a:xfrm flipH="1">
            <a:off x="4065232" y="399259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11.00 </a:t>
            </a:r>
          </a:p>
        </p:txBody>
      </p:sp>
      <p:sp>
        <p:nvSpPr>
          <p:cNvPr id="85" name="TextBox 84"/>
          <p:cNvSpPr txBox="1"/>
          <p:nvPr/>
        </p:nvSpPr>
        <p:spPr>
          <a:xfrm flipH="1">
            <a:off x="6343398" y="3714227"/>
            <a:ext cx="171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Kanyarat  Rodtong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338705" y="3979994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11.30 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8628834" y="370568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Thananporn yaowa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8729514" y="395977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09.00 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8773315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Somsri  Sriripron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800255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09.30 </a:t>
            </a:r>
          </a:p>
        </p:txBody>
      </p:sp>
      <p:sp>
        <p:nvSpPr>
          <p:cNvPr id="91" name="TextBox 90"/>
          <p:cNvSpPr txBox="1"/>
          <p:nvPr/>
        </p:nvSpPr>
        <p:spPr>
          <a:xfrm flipH="1">
            <a:off x="6355521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Omegaze  Oliton</a:t>
            </a:r>
          </a:p>
        </p:txBody>
      </p:sp>
      <p:sp>
        <p:nvSpPr>
          <p:cNvPr id="92" name="TextBox 91"/>
          <p:cNvSpPr txBox="1"/>
          <p:nvPr/>
        </p:nvSpPr>
        <p:spPr>
          <a:xfrm flipH="1">
            <a:off x="6382461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14.00 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4097249" y="614675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Somporn  Rodton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4160321" y="638609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16.32 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2147947" y="2339341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456279" y="235098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6676353" y="233955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PE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9151772" y="2337132"/>
            <a:ext cx="4351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PD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9128892" y="477758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QAP</a:t>
            </a:r>
          </a:p>
        </p:txBody>
      </p:sp>
      <p:sp>
        <p:nvSpPr>
          <p:cNvPr id="102" name="TextBox 101"/>
          <p:cNvSpPr txBox="1"/>
          <p:nvPr/>
        </p:nvSpPr>
        <p:spPr>
          <a:xfrm flipH="1">
            <a:off x="6714942" y="4769290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BKD</a:t>
            </a:r>
          </a:p>
        </p:txBody>
      </p:sp>
      <p:sp>
        <p:nvSpPr>
          <p:cNvPr id="103" name="TextBox 102"/>
          <p:cNvSpPr txBox="1"/>
          <p:nvPr/>
        </p:nvSpPr>
        <p:spPr>
          <a:xfrm flipH="1">
            <a:off x="4433062" y="477979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09704" y="180263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87" y="2764582"/>
            <a:ext cx="346355" cy="34635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6" y="2747338"/>
            <a:ext cx="346355" cy="346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5" y="2718111"/>
            <a:ext cx="346355" cy="346355"/>
          </a:xfrm>
          <a:prstGeom prst="rect">
            <a:avLst/>
          </a:prstGeom>
        </p:spPr>
      </p:pic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AA49C520-5303-4F0E-8F8D-2EF0F4C21D69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DA694269-888B-4D04-965C-1DADF2F9DB8C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81D4D283-8879-4CDD-9B09-B9CD0174629F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0" name="Group 192">
            <a:extLst>
              <a:ext uri="{FF2B5EF4-FFF2-40B4-BE49-F238E27FC236}">
                <a16:creationId xmlns:a16="http://schemas.microsoft.com/office/drawing/2014/main" id="{E02CC21C-2AA2-4A13-816C-EF568EA1F55D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81" name="Rectangle 193">
              <a:extLst>
                <a:ext uri="{FF2B5EF4-FFF2-40B4-BE49-F238E27FC236}">
                  <a16:creationId xmlns:a16="http://schemas.microsoft.com/office/drawing/2014/main" id="{FA7952FC-65B4-44DF-A240-72D8D94CEBC8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194">
              <a:extLst>
                <a:ext uri="{FF2B5EF4-FFF2-40B4-BE49-F238E27FC236}">
                  <a16:creationId xmlns:a16="http://schemas.microsoft.com/office/drawing/2014/main" id="{8C495C1E-74AF-4925-B52D-80C327949543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195">
              <a:extLst>
                <a:ext uri="{FF2B5EF4-FFF2-40B4-BE49-F238E27FC236}">
                  <a16:creationId xmlns:a16="http://schemas.microsoft.com/office/drawing/2014/main" id="{C1ADD62C-9D0C-492B-9AD8-204FDA93F8EB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4" name="Rectangle 196">
                <a:extLst>
                  <a:ext uri="{FF2B5EF4-FFF2-40B4-BE49-F238E27FC236}">
                    <a16:creationId xmlns:a16="http://schemas.microsoft.com/office/drawing/2014/main" id="{02263789-531B-47FF-8B2D-090FFB3588CB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 197">
                <a:extLst>
                  <a:ext uri="{FF2B5EF4-FFF2-40B4-BE49-F238E27FC236}">
                    <a16:creationId xmlns:a16="http://schemas.microsoft.com/office/drawing/2014/main" id="{FF7825F0-E543-471E-AD9E-FB599786AB8F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198">
                <a:extLst>
                  <a:ext uri="{FF2B5EF4-FFF2-40B4-BE49-F238E27FC236}">
                    <a16:creationId xmlns:a16="http://schemas.microsoft.com/office/drawing/2014/main" id="{EC0FAF6E-6C53-48FA-9735-0746FDA1999A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" name="Group 199">
                <a:extLst>
                  <a:ext uri="{FF2B5EF4-FFF2-40B4-BE49-F238E27FC236}">
                    <a16:creationId xmlns:a16="http://schemas.microsoft.com/office/drawing/2014/main" id="{8463BE67-C48A-4920-9C80-7AAEB347240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7" name="Picture 200">
                  <a:extLst>
                    <a:ext uri="{FF2B5EF4-FFF2-40B4-BE49-F238E27FC236}">
                      <a16:creationId xmlns:a16="http://schemas.microsoft.com/office/drawing/2014/main" id="{5C500148-C6C0-4A92-89D3-B3B501017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8" name="Rectangle 201">
                  <a:extLst>
                    <a:ext uri="{FF2B5EF4-FFF2-40B4-BE49-F238E27FC236}">
                      <a16:creationId xmlns:a16="http://schemas.microsoft.com/office/drawing/2014/main" id="{75C4D98E-93B6-490F-80F7-F3B51A47098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202">
                  <a:extLst>
                    <a:ext uri="{FF2B5EF4-FFF2-40B4-BE49-F238E27FC236}">
                      <a16:creationId xmlns:a16="http://schemas.microsoft.com/office/drawing/2014/main" id="{C8CFDCC3-CB32-4834-944C-39716BE05392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10" name="Rectangle 203">
                  <a:extLst>
                    <a:ext uri="{FF2B5EF4-FFF2-40B4-BE49-F238E27FC236}">
                      <a16:creationId xmlns:a16="http://schemas.microsoft.com/office/drawing/2014/main" id="{ED7F892A-A666-4C4E-8E28-908F55C7B7DD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20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82C02AF4-11C2-439C-A069-9B409FBCAB80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12" name="TextBox 205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FD00681F-815B-467F-A18C-5CEE7963FB95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13" name="TextBox 20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C16ED78-29E6-4FC5-8E67-AD4BD390DE29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14" name="Group 207">
                  <a:extLst>
                    <a:ext uri="{FF2B5EF4-FFF2-40B4-BE49-F238E27FC236}">
                      <a16:creationId xmlns:a16="http://schemas.microsoft.com/office/drawing/2014/main" id="{F3643CC5-A46E-43F2-AB0C-13B6DF5FCE22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16" name="Oval 209">
                    <a:extLst>
                      <a:ext uri="{FF2B5EF4-FFF2-40B4-BE49-F238E27FC236}">
                        <a16:creationId xmlns:a16="http://schemas.microsoft.com/office/drawing/2014/main" id="{4C224DF8-533A-4C1B-AE9C-E531A81BF60F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7" name="Picture 210">
                    <a:extLst>
                      <a:ext uri="{FF2B5EF4-FFF2-40B4-BE49-F238E27FC236}">
                        <a16:creationId xmlns:a16="http://schemas.microsoft.com/office/drawing/2014/main" id="{6B600315-A97A-4F44-9378-0CBE1D0A5C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5" name="TextBox 208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C637F12F-730D-4C44-961D-EEE2F1DF92A3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3272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85850" y="1577039"/>
            <a:ext cx="9646920" cy="429798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06637" y="1982538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1085850" y="1370765"/>
            <a:ext cx="9661667" cy="369332"/>
          </a:xfrm>
          <a:prstGeom prst="rect">
            <a:avLst/>
          </a:prstGeom>
          <a:solidFill>
            <a:srgbClr val="5469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Status On Actual Phase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7777" y="2633035"/>
            <a:ext cx="8734876" cy="2039118"/>
            <a:chOff x="1722955" y="1923216"/>
            <a:chExt cx="8734876" cy="2039118"/>
          </a:xfrm>
        </p:grpSpPr>
        <p:sp>
          <p:nvSpPr>
            <p:cNvPr id="65" name="TextBox 64"/>
            <p:cNvSpPr txBox="1"/>
            <p:nvPr/>
          </p:nvSpPr>
          <p:spPr>
            <a:xfrm flipH="1">
              <a:off x="1722955" y="3293185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Kanyarat  Rodtong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1863086" y="3591521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1-10-20  09.00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3810801" y="3325444"/>
              <a:ext cx="1840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Patcharaporn  Intana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050484" y="3623780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16-01-21  09.00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flipH="1">
              <a:off x="6340181" y="3331529"/>
              <a:ext cx="1312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Kittiya  Yangso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flipH="1">
              <a:off x="6309209" y="359643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23-02-21  09.00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8664944" y="332544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Thananporn yaowa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8782360" y="359428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12-03-21  09.00 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876952" y="1923216"/>
              <a:ext cx="7959188" cy="1386976"/>
              <a:chOff x="1876952" y="1923216"/>
              <a:chExt cx="7959188" cy="138697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76952" y="2327212"/>
                <a:ext cx="7959188" cy="982980"/>
                <a:chOff x="1921029" y="2227695"/>
                <a:chExt cx="7959188" cy="98298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31712" y="2668031"/>
                  <a:ext cx="7432328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921029" y="2227695"/>
                  <a:ext cx="7959188" cy="982980"/>
                  <a:chOff x="1714500" y="2091690"/>
                  <a:chExt cx="7959188" cy="982980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227754" y="2091690"/>
                    <a:ext cx="985912" cy="971550"/>
                    <a:chOff x="6227754" y="2091690"/>
                    <a:chExt cx="985912" cy="971550"/>
                  </a:xfrm>
                </p:grpSpPr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6227754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90218" y="2277194"/>
                      <a:ext cx="571513" cy="571513"/>
                    </a:xfrm>
                    <a:prstGeom prst="rect">
                      <a:avLst/>
                    </a:prstGeom>
                    <a:effectLst>
                      <a:reflection blurRad="965200" stA="45000" endPos="65000" dist="50800" dir="5400000" sy="-100000" algn="bl" rotWithShape="0"/>
                    </a:effectLst>
                  </p:spPr>
                </p:pic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984170" y="2103120"/>
                    <a:ext cx="985912" cy="971550"/>
                    <a:chOff x="3984170" y="2103120"/>
                    <a:chExt cx="985912" cy="971550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3984170" y="210312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5952" y="2254483"/>
                      <a:ext cx="615526" cy="6377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714500" y="2091690"/>
                    <a:ext cx="985912" cy="971550"/>
                    <a:chOff x="1714500" y="2091690"/>
                    <a:chExt cx="985912" cy="971550"/>
                  </a:xfrm>
                </p:grpSpPr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1714500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38547" y="2277194"/>
                      <a:ext cx="571513" cy="5715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87776" y="2091690"/>
                    <a:ext cx="985912" cy="971550"/>
                    <a:chOff x="8687776" y="2091690"/>
                    <a:chExt cx="985912" cy="971550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8687776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76748" y="2277194"/>
                      <a:ext cx="607967" cy="60796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 flipH="1">
                <a:off x="2125087" y="1926285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flipH="1">
                <a:off x="4421989" y="1937929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flipH="1">
                <a:off x="9065323" y="1926285"/>
                <a:ext cx="555719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QAC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flipH="1">
                <a:off x="6660887" y="1923216"/>
                <a:ext cx="43517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PD</a:t>
                </a:r>
              </a:p>
            </p:txBody>
          </p:sp>
        </p:grpSp>
      </p:grpSp>
      <p:sp>
        <p:nvSpPr>
          <p:cNvPr id="94" name="TextBox 93"/>
          <p:cNvSpPr txBox="1"/>
          <p:nvPr/>
        </p:nvSpPr>
        <p:spPr>
          <a:xfrm>
            <a:off x="8979132" y="181659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7" y="3059310"/>
            <a:ext cx="346355" cy="346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08" y="3049357"/>
            <a:ext cx="346355" cy="346355"/>
          </a:xfrm>
          <a:prstGeom prst="rect">
            <a:avLst/>
          </a:prstGeom>
        </p:spPr>
      </p:pic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51636D04-8C05-44BC-A8BE-F67B18027035}"/>
              </a:ext>
            </a:extLst>
          </p:cNvPr>
          <p:cNvGrpSpPr/>
          <p:nvPr/>
        </p:nvGrpSpPr>
        <p:grpSpPr>
          <a:xfrm>
            <a:off x="-7621" y="-7471"/>
            <a:ext cx="12192000" cy="1071014"/>
            <a:chOff x="-7621" y="-7471"/>
            <a:chExt cx="12192000" cy="1071014"/>
          </a:xfrm>
        </p:grpSpPr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0DE099D3-8162-442F-857B-C458BC6105C5}"/>
                </a:ext>
              </a:extLst>
            </p:cNvPr>
            <p:cNvGrpSpPr/>
            <p:nvPr/>
          </p:nvGrpSpPr>
          <p:grpSpPr>
            <a:xfrm>
              <a:off x="-7621" y="-7471"/>
              <a:ext cx="12192000" cy="1071014"/>
              <a:chOff x="-7621" y="-7471"/>
              <a:chExt cx="12192000" cy="1071014"/>
            </a:xfrm>
          </p:grpSpPr>
          <p:sp>
            <p:nvSpPr>
              <p:cNvPr id="59" name="Rectangle 193">
                <a:extLst>
                  <a:ext uri="{FF2B5EF4-FFF2-40B4-BE49-F238E27FC236}">
                    <a16:creationId xmlns:a16="http://schemas.microsoft.com/office/drawing/2014/main" id="{34450888-6483-4AB0-A7E9-D72C58FEE883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194">
                <a:extLst>
                  <a:ext uri="{FF2B5EF4-FFF2-40B4-BE49-F238E27FC236}">
                    <a16:creationId xmlns:a16="http://schemas.microsoft.com/office/drawing/2014/main" id="{062316D5-C157-40FC-A73B-E2734941F56B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195">
                <a:extLst>
                  <a:ext uri="{FF2B5EF4-FFF2-40B4-BE49-F238E27FC236}">
                    <a16:creationId xmlns:a16="http://schemas.microsoft.com/office/drawing/2014/main" id="{3029CE57-CD2C-4D7B-AF5C-EF4F9CC32E20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2000" cy="1071014"/>
                <a:chOff x="-7621" y="-7471"/>
                <a:chExt cx="12192000" cy="1071014"/>
              </a:xfrm>
            </p:grpSpPr>
            <p:sp>
              <p:nvSpPr>
                <p:cNvPr id="64" name="Rectangle 196">
                  <a:extLst>
                    <a:ext uri="{FF2B5EF4-FFF2-40B4-BE49-F238E27FC236}">
                      <a16:creationId xmlns:a16="http://schemas.microsoft.com/office/drawing/2014/main" id="{52B9E92D-B720-4004-AF5C-280D0F5EEE6D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197">
                  <a:extLst>
                    <a:ext uri="{FF2B5EF4-FFF2-40B4-BE49-F238E27FC236}">
                      <a16:creationId xmlns:a16="http://schemas.microsoft.com/office/drawing/2014/main" id="{FE275A1E-5D98-442E-A554-9215BD4C7BA8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ectangle 198">
                  <a:extLst>
                    <a:ext uri="{FF2B5EF4-FFF2-40B4-BE49-F238E27FC236}">
                      <a16:creationId xmlns:a16="http://schemas.microsoft.com/office/drawing/2014/main" id="{05180168-7FBD-4145-9905-895488EE6499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199">
                  <a:extLst>
                    <a:ext uri="{FF2B5EF4-FFF2-40B4-BE49-F238E27FC236}">
                      <a16:creationId xmlns:a16="http://schemas.microsoft.com/office/drawing/2014/main" id="{072C0EE2-5EA1-48EE-B3C9-81EE0FF47BB6}"/>
                    </a:ext>
                  </a:extLst>
                </p:cNvPr>
                <p:cNvGrpSpPr/>
                <p:nvPr/>
              </p:nvGrpSpPr>
              <p:grpSpPr>
                <a:xfrm>
                  <a:off x="157135" y="267277"/>
                  <a:ext cx="11787215" cy="687539"/>
                  <a:chOff x="157135" y="267277"/>
                  <a:chExt cx="11787215" cy="687539"/>
                </a:xfrm>
              </p:grpSpPr>
              <p:pic>
                <p:nvPicPr>
                  <p:cNvPr id="72" name="Picture 200">
                    <a:extLst>
                      <a:ext uri="{FF2B5EF4-FFF2-40B4-BE49-F238E27FC236}">
                        <a16:creationId xmlns:a16="http://schemas.microsoft.com/office/drawing/2014/main" id="{DD994878-41E8-4F40-8128-68190F179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202">
                    <a:extLst>
                      <a:ext uri="{FF2B5EF4-FFF2-40B4-BE49-F238E27FC236}">
                        <a16:creationId xmlns:a16="http://schemas.microsoft.com/office/drawing/2014/main" id="{F362C964-93D5-4934-8F49-7C21E53D2F00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75" name="Rectangle 203">
                    <a:extLst>
                      <a:ext uri="{FF2B5EF4-FFF2-40B4-BE49-F238E27FC236}">
                        <a16:creationId xmlns:a16="http://schemas.microsoft.com/office/drawing/2014/main" id="{85408A06-9E8B-4B69-AFFA-88136A38995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20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A1EEDF50-6B83-414C-8DA5-AB9AFBD93A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77" name="TextBox 206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FA143B76-6623-4877-AFA8-EFB53F80F9E2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78" name="Group 207">
                    <a:extLst>
                      <a:ext uri="{FF2B5EF4-FFF2-40B4-BE49-F238E27FC236}">
                        <a16:creationId xmlns:a16="http://schemas.microsoft.com/office/drawing/2014/main" id="{D798BD6A-4497-44C0-A6ED-1F37C554542D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80" name="Oval 209">
                      <a:extLst>
                        <a:ext uri="{FF2B5EF4-FFF2-40B4-BE49-F238E27FC236}">
                          <a16:creationId xmlns:a16="http://schemas.microsoft.com/office/drawing/2014/main" id="{B2E72944-1135-4606-84B7-2686D6A9D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81" name="Picture 210">
                      <a:extLst>
                        <a:ext uri="{FF2B5EF4-FFF2-40B4-BE49-F238E27FC236}">
                          <a16:creationId xmlns:a16="http://schemas.microsoft.com/office/drawing/2014/main" id="{BB4142EC-8F53-4229-860F-D27A959142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9" name="TextBox 20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C6B76E4B-D423-47BF-B2BF-E2A49695EED3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58" name="TextBox 110">
              <a:hlinkClick r:id="rId12" action="ppaction://hlinksldjump"/>
              <a:extLst>
                <a:ext uri="{FF2B5EF4-FFF2-40B4-BE49-F238E27FC236}">
                  <a16:creationId xmlns:a16="http://schemas.microsoft.com/office/drawing/2014/main" id="{B18E7618-4180-4F69-BAE8-C8D3E7CA13B0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6DD2B38F-912A-4518-B8FE-CF629D408BF6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0" name="สี่เหลี่ยมผืนผ้า 89">
              <a:extLst>
                <a:ext uri="{FF2B5EF4-FFF2-40B4-BE49-F238E27FC236}">
                  <a16:creationId xmlns:a16="http://schemas.microsoft.com/office/drawing/2014/main" id="{55B20DFB-7968-4F63-95F3-B54CB7A0FAAD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สี่เหลี่ยมผืนผ้า 90">
              <a:extLst>
                <a:ext uri="{FF2B5EF4-FFF2-40B4-BE49-F238E27FC236}">
                  <a16:creationId xmlns:a16="http://schemas.microsoft.com/office/drawing/2014/main" id="{6179C3D2-EB0D-469B-A1E4-615616A83345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2" name="Group 192">
            <a:extLst>
              <a:ext uri="{FF2B5EF4-FFF2-40B4-BE49-F238E27FC236}">
                <a16:creationId xmlns:a16="http://schemas.microsoft.com/office/drawing/2014/main" id="{22CBA5A5-2E1B-4BEE-939A-24237EE84257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95" name="Rectangle 193">
              <a:extLst>
                <a:ext uri="{FF2B5EF4-FFF2-40B4-BE49-F238E27FC236}">
                  <a16:creationId xmlns:a16="http://schemas.microsoft.com/office/drawing/2014/main" id="{CC4775CB-A025-4542-A0BB-2306F6C221FF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194">
              <a:extLst>
                <a:ext uri="{FF2B5EF4-FFF2-40B4-BE49-F238E27FC236}">
                  <a16:creationId xmlns:a16="http://schemas.microsoft.com/office/drawing/2014/main" id="{65F68898-027C-4E6C-8B8D-A8F9F8478567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195">
              <a:extLst>
                <a:ext uri="{FF2B5EF4-FFF2-40B4-BE49-F238E27FC236}">
                  <a16:creationId xmlns:a16="http://schemas.microsoft.com/office/drawing/2014/main" id="{D585CFF5-FCE2-48D2-A9AA-1EF47AB615F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01" name="Rectangle 196">
                <a:extLst>
                  <a:ext uri="{FF2B5EF4-FFF2-40B4-BE49-F238E27FC236}">
                    <a16:creationId xmlns:a16="http://schemas.microsoft.com/office/drawing/2014/main" id="{890B254D-89DE-4E0F-B48E-A87E73CB8C14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 197">
                <a:extLst>
                  <a:ext uri="{FF2B5EF4-FFF2-40B4-BE49-F238E27FC236}">
                    <a16:creationId xmlns:a16="http://schemas.microsoft.com/office/drawing/2014/main" id="{DBA54241-5614-440C-B4DD-121A89A61A81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ectangle 198">
                <a:extLst>
                  <a:ext uri="{FF2B5EF4-FFF2-40B4-BE49-F238E27FC236}">
                    <a16:creationId xmlns:a16="http://schemas.microsoft.com/office/drawing/2014/main" id="{7AACF680-CBAD-4857-9A9D-63BFD2A3656A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99">
                <a:extLst>
                  <a:ext uri="{FF2B5EF4-FFF2-40B4-BE49-F238E27FC236}">
                    <a16:creationId xmlns:a16="http://schemas.microsoft.com/office/drawing/2014/main" id="{F9EBBAC8-796B-4F18-AE70-892009CF43FD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05" name="Picture 200">
                  <a:extLst>
                    <a:ext uri="{FF2B5EF4-FFF2-40B4-BE49-F238E27FC236}">
                      <a16:creationId xmlns:a16="http://schemas.microsoft.com/office/drawing/2014/main" id="{F96067A5-7A26-4626-806C-5A92AD77A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06" name="Rectangle 201">
                  <a:extLst>
                    <a:ext uri="{FF2B5EF4-FFF2-40B4-BE49-F238E27FC236}">
                      <a16:creationId xmlns:a16="http://schemas.microsoft.com/office/drawing/2014/main" id="{7EE5342F-B969-4CC6-8F11-49C18802C8C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TextBox 202">
                  <a:extLst>
                    <a:ext uri="{FF2B5EF4-FFF2-40B4-BE49-F238E27FC236}">
                      <a16:creationId xmlns:a16="http://schemas.microsoft.com/office/drawing/2014/main" id="{D3D55438-38B7-4C36-A609-C7FE04591095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08" name="Rectangle 203">
                  <a:extLst>
                    <a:ext uri="{FF2B5EF4-FFF2-40B4-BE49-F238E27FC236}">
                      <a16:creationId xmlns:a16="http://schemas.microsoft.com/office/drawing/2014/main" id="{2945551B-8350-48EA-ADB9-D116D7B50AAA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TextBox 20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63D4FE2C-0527-4255-875E-DE730B948336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10" name="TextBox 205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F117E0BF-6A71-4F1F-83D9-0840F8BF624E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11" name="TextBox 206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A4CFF3B-4513-4CE5-B2A6-1CE03041C1C5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12" name="Group 207">
                  <a:extLst>
                    <a:ext uri="{FF2B5EF4-FFF2-40B4-BE49-F238E27FC236}">
                      <a16:creationId xmlns:a16="http://schemas.microsoft.com/office/drawing/2014/main" id="{3487A1A6-7C22-405E-921D-373960B27759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14" name="Oval 209">
                    <a:extLst>
                      <a:ext uri="{FF2B5EF4-FFF2-40B4-BE49-F238E27FC236}">
                        <a16:creationId xmlns:a16="http://schemas.microsoft.com/office/drawing/2014/main" id="{B416AB85-A0ED-4277-B38D-92554F5494F2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15" name="Picture 210">
                    <a:extLst>
                      <a:ext uri="{FF2B5EF4-FFF2-40B4-BE49-F238E27FC236}">
                        <a16:creationId xmlns:a16="http://schemas.microsoft.com/office/drawing/2014/main" id="{EAA6FB5C-CD63-4254-9F26-FAC0A8B3D4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3" name="TextBox 20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25E02AEF-7912-4BF1-960F-372BB4244BFB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1820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91163" y="1441431"/>
            <a:ext cx="1370267" cy="47701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29060" y="1389481"/>
            <a:ext cx="2743204" cy="477012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0522" y="147891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Please select a department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277918" y="1634488"/>
            <a:ext cx="176784" cy="11334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5672264" y="1514917"/>
            <a:ext cx="5806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 </a:t>
            </a:r>
          </a:p>
        </p:txBody>
      </p:sp>
      <p:sp>
        <p:nvSpPr>
          <p:cNvPr id="183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7940381" y="1515430"/>
            <a:ext cx="3962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To 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426142" y="1441805"/>
            <a:ext cx="1370267" cy="47701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รูปภาพ 66">
            <a:extLst>
              <a:ext uri="{FF2B5EF4-FFF2-40B4-BE49-F238E27FC236}">
                <a16:creationId xmlns:a16="http://schemas.microsoft.com/office/drawing/2014/main" id="{DFCBC545-EBB9-4CAF-B64C-AD31FF16C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20" y="1590129"/>
            <a:ext cx="201921" cy="201921"/>
          </a:xfrm>
          <a:prstGeom prst="rect">
            <a:avLst/>
          </a:prstGeom>
        </p:spPr>
      </p:pic>
      <p:pic>
        <p:nvPicPr>
          <p:cNvPr id="186" name="รูปภาพ 66">
            <a:extLst>
              <a:ext uri="{FF2B5EF4-FFF2-40B4-BE49-F238E27FC236}">
                <a16:creationId xmlns:a16="http://schemas.microsoft.com/office/drawing/2014/main" id="{DFCBC545-EBB9-4CAF-B64C-AD31FF16C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429" y="1613254"/>
            <a:ext cx="201921" cy="201921"/>
          </a:xfrm>
          <a:prstGeom prst="rect">
            <a:avLst/>
          </a:prstGeom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200268" y="2316062"/>
            <a:ext cx="10613885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9" y="2316403"/>
            <a:ext cx="10613884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715051" y="3063771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3063771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3112563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552225" y="3112563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632583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651673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630773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630773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630773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630773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617709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4466290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1">
            <a:extLst>
              <a:ext uri="{FF2B5EF4-FFF2-40B4-BE49-F238E27FC236}">
                <a16:creationId xmlns:a16="http://schemas.microsoft.com/office/drawing/2014/main" id="{C11819EC-89AB-4016-BFA7-964B9D437963}"/>
              </a:ext>
            </a:extLst>
          </p:cNvPr>
          <p:cNvCxnSpPr>
            <a:cxnSpLocks/>
          </p:cNvCxnSpPr>
          <p:nvPr/>
        </p:nvCxnSpPr>
        <p:spPr>
          <a:xfrm flipV="1">
            <a:off x="1518490" y="5204646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78648" y="4128655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4F20BC99-C006-4BBD-81ED-49FCB4774353}"/>
              </a:ext>
            </a:extLst>
          </p:cNvPr>
          <p:cNvSpPr/>
          <p:nvPr/>
        </p:nvSpPr>
        <p:spPr>
          <a:xfrm>
            <a:off x="1569722" y="486609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412865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412865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4128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412865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70" name="Rectangle 82">
            <a:extLst>
              <a:ext uri="{FF2B5EF4-FFF2-40B4-BE49-F238E27FC236}">
                <a16:creationId xmlns:a16="http://schemas.microsoft.com/office/drawing/2014/main" id="{48BC00C5-C80F-46A2-8AA2-ED30F3CB7555}"/>
              </a:ext>
            </a:extLst>
          </p:cNvPr>
          <p:cNvSpPr/>
          <p:nvPr/>
        </p:nvSpPr>
        <p:spPr>
          <a:xfrm>
            <a:off x="2286603" y="485827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1" name="Rectangle 83">
            <a:extLst>
              <a:ext uri="{FF2B5EF4-FFF2-40B4-BE49-F238E27FC236}">
                <a16:creationId xmlns:a16="http://schemas.microsoft.com/office/drawing/2014/main" id="{672D64C9-E255-4730-A9E6-BF5F4B2AFE55}"/>
              </a:ext>
            </a:extLst>
          </p:cNvPr>
          <p:cNvSpPr/>
          <p:nvPr/>
        </p:nvSpPr>
        <p:spPr>
          <a:xfrm>
            <a:off x="3559837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2" name="Rectangle 84">
            <a:extLst>
              <a:ext uri="{FF2B5EF4-FFF2-40B4-BE49-F238E27FC236}">
                <a16:creationId xmlns:a16="http://schemas.microsoft.com/office/drawing/2014/main" id="{E7709DEB-BF23-4963-9B9E-0A19688E4636}"/>
              </a:ext>
            </a:extLst>
          </p:cNvPr>
          <p:cNvSpPr/>
          <p:nvPr/>
        </p:nvSpPr>
        <p:spPr>
          <a:xfrm>
            <a:off x="4508567" y="485827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3" name="Rectangle 85">
            <a:extLst>
              <a:ext uri="{FF2B5EF4-FFF2-40B4-BE49-F238E27FC236}">
                <a16:creationId xmlns:a16="http://schemas.microsoft.com/office/drawing/2014/main" id="{387FFB73-E452-4BD9-9878-8B6FD083D0B1}"/>
              </a:ext>
            </a:extLst>
          </p:cNvPr>
          <p:cNvSpPr/>
          <p:nvPr/>
        </p:nvSpPr>
        <p:spPr>
          <a:xfrm>
            <a:off x="5637162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4" name="Rectangle 86">
            <a:extLst>
              <a:ext uri="{FF2B5EF4-FFF2-40B4-BE49-F238E27FC236}">
                <a16:creationId xmlns:a16="http://schemas.microsoft.com/office/drawing/2014/main" id="{84BBE354-EC0F-4615-9B5C-3E180B621ACA}"/>
              </a:ext>
            </a:extLst>
          </p:cNvPr>
          <p:cNvSpPr/>
          <p:nvPr/>
        </p:nvSpPr>
        <p:spPr>
          <a:xfrm>
            <a:off x="7228763" y="485781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5" name="Rectangle 107">
            <a:extLst>
              <a:ext uri="{FF2B5EF4-FFF2-40B4-BE49-F238E27FC236}">
                <a16:creationId xmlns:a16="http://schemas.microsoft.com/office/drawing/2014/main" id="{6C0A5AC0-E515-4C6A-9B07-BBC67AD12585}"/>
              </a:ext>
            </a:extLst>
          </p:cNvPr>
          <p:cNvSpPr/>
          <p:nvPr/>
        </p:nvSpPr>
        <p:spPr>
          <a:xfrm>
            <a:off x="1569723" y="553807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76" name="Rectangle 108">
            <a:extLst>
              <a:ext uri="{FF2B5EF4-FFF2-40B4-BE49-F238E27FC236}">
                <a16:creationId xmlns:a16="http://schemas.microsoft.com/office/drawing/2014/main" id="{E00E39B6-5B75-4F8C-B02C-B6D41BCA868B}"/>
              </a:ext>
            </a:extLst>
          </p:cNvPr>
          <p:cNvSpPr/>
          <p:nvPr/>
        </p:nvSpPr>
        <p:spPr>
          <a:xfrm>
            <a:off x="2286603" y="5530256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7" name="Rectangle 109">
            <a:extLst>
              <a:ext uri="{FF2B5EF4-FFF2-40B4-BE49-F238E27FC236}">
                <a16:creationId xmlns:a16="http://schemas.microsoft.com/office/drawing/2014/main" id="{483AC62F-E383-4590-B7FC-08DAD6421A8B}"/>
              </a:ext>
            </a:extLst>
          </p:cNvPr>
          <p:cNvSpPr/>
          <p:nvPr/>
        </p:nvSpPr>
        <p:spPr>
          <a:xfrm>
            <a:off x="3559837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8" name="Rectangle 110">
            <a:extLst>
              <a:ext uri="{FF2B5EF4-FFF2-40B4-BE49-F238E27FC236}">
                <a16:creationId xmlns:a16="http://schemas.microsoft.com/office/drawing/2014/main" id="{1A21D3F7-3A60-47E0-BDEB-5590FD769C99}"/>
              </a:ext>
            </a:extLst>
          </p:cNvPr>
          <p:cNvSpPr/>
          <p:nvPr/>
        </p:nvSpPr>
        <p:spPr>
          <a:xfrm>
            <a:off x="4508567" y="553025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9" name="Rectangle 111">
            <a:extLst>
              <a:ext uri="{FF2B5EF4-FFF2-40B4-BE49-F238E27FC236}">
                <a16:creationId xmlns:a16="http://schemas.microsoft.com/office/drawing/2014/main" id="{3B147D3C-A1BE-42C3-8D3E-57245DE842C1}"/>
              </a:ext>
            </a:extLst>
          </p:cNvPr>
          <p:cNvSpPr/>
          <p:nvPr/>
        </p:nvSpPr>
        <p:spPr>
          <a:xfrm>
            <a:off x="5637162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80" name="Rectangle 112">
            <a:extLst>
              <a:ext uri="{FF2B5EF4-FFF2-40B4-BE49-F238E27FC236}">
                <a16:creationId xmlns:a16="http://schemas.microsoft.com/office/drawing/2014/main" id="{245A9ECF-1B14-4957-9ACA-F089439313CB}"/>
              </a:ext>
            </a:extLst>
          </p:cNvPr>
          <p:cNvSpPr/>
          <p:nvPr/>
        </p:nvSpPr>
        <p:spPr>
          <a:xfrm>
            <a:off x="7228763" y="552979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81" name="Rectangle 113">
            <a:extLst>
              <a:ext uri="{FF2B5EF4-FFF2-40B4-BE49-F238E27FC236}">
                <a16:creationId xmlns:a16="http://schemas.microsoft.com/office/drawing/2014/main" id="{1F8F44B3-D8A6-4BCC-97C2-8EC0AB02EA8D}"/>
              </a:ext>
            </a:extLst>
          </p:cNvPr>
          <p:cNvSpPr/>
          <p:nvPr/>
        </p:nvSpPr>
        <p:spPr>
          <a:xfrm>
            <a:off x="7880463" y="5530256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82" name="Straight Connector 115">
            <a:extLst>
              <a:ext uri="{FF2B5EF4-FFF2-40B4-BE49-F238E27FC236}">
                <a16:creationId xmlns:a16="http://schemas.microsoft.com/office/drawing/2014/main" id="{5D8D35A1-113E-4EF0-8B1A-266AA933A080}"/>
              </a:ext>
            </a:extLst>
          </p:cNvPr>
          <p:cNvCxnSpPr>
            <a:cxnSpLocks/>
          </p:cNvCxnSpPr>
          <p:nvPr/>
        </p:nvCxnSpPr>
        <p:spPr>
          <a:xfrm flipV="1">
            <a:off x="1518490" y="5876626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116">
            <a:extLst>
              <a:ext uri="{FF2B5EF4-FFF2-40B4-BE49-F238E27FC236}">
                <a16:creationId xmlns:a16="http://schemas.microsoft.com/office/drawing/2014/main" id="{5EC89302-D2CA-47D5-B8FC-A363CC8B2DDE}"/>
              </a:ext>
            </a:extLst>
          </p:cNvPr>
          <p:cNvSpPr/>
          <p:nvPr/>
        </p:nvSpPr>
        <p:spPr>
          <a:xfrm>
            <a:off x="7850978" y="4862348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3054325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3058339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750920" y="3629993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91752" y="4173479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3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800811" y="4911608"/>
            <a:ext cx="325696" cy="243933"/>
            <a:chOff x="11511707" y="3431250"/>
            <a:chExt cx="397389" cy="280988"/>
          </a:xfrm>
        </p:grpSpPr>
        <p:sp>
          <p:nvSpPr>
            <p:cNvPr id="10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6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813480" y="5584366"/>
            <a:ext cx="325695" cy="243933"/>
            <a:chOff x="11511705" y="3431250"/>
            <a:chExt cx="397389" cy="280988"/>
          </a:xfrm>
        </p:grpSpPr>
        <p:sp>
          <p:nvSpPr>
            <p:cNvPr id="10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185898" y="3086939"/>
            <a:ext cx="325696" cy="243933"/>
            <a:chOff x="7036205" y="7068101"/>
            <a:chExt cx="325696" cy="243933"/>
          </a:xfrm>
        </p:grpSpPr>
        <p:sp>
          <p:nvSpPr>
            <p:cNvPr id="12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7036205" y="7068101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4BD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539" y="7084718"/>
              <a:ext cx="204741" cy="204741"/>
            </a:xfrm>
            <a:prstGeom prst="rect">
              <a:avLst/>
            </a:prstGeom>
          </p:spPr>
        </p:pic>
      </p:grpSp>
      <p:sp>
        <p:nvSpPr>
          <p:cNvPr id="4" name="Rounded Rectangle 3"/>
          <p:cNvSpPr/>
          <p:nvPr/>
        </p:nvSpPr>
        <p:spPr>
          <a:xfrm>
            <a:off x="1321180" y="3724866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1950375" y="372726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3432572" y="3728942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4189492" y="3728942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4957349" y="3735788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7011130" y="373488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7635836" y="374285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6"/>
          <a:srcRect t="1" b="20539"/>
          <a:stretch/>
        </p:blipFill>
        <p:spPr>
          <a:xfrm>
            <a:off x="8583220" y="6218411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7"/>
          <a:srcRect b="32446"/>
          <a:stretch/>
        </p:blipFill>
        <p:spPr>
          <a:xfrm>
            <a:off x="1451937" y="6179392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651673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20515" y="4128197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163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9340" y="4852092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64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6935" y="551332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617709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1" y="4101397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947140" y="4809936"/>
            <a:ext cx="612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6541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delay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916437" y="5511655"/>
            <a:ext cx="7248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CB0000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Cancel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11269403" y="4170832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/>
        </p:nvGrpSpPr>
        <p:grpSpPr>
          <a:xfrm>
            <a:off x="11269403" y="4906964"/>
            <a:ext cx="325696" cy="243933"/>
            <a:chOff x="12804434" y="4240000"/>
            <a:chExt cx="325696" cy="243933"/>
          </a:xfrm>
        </p:grpSpPr>
        <p:sp>
          <p:nvSpPr>
            <p:cNvPr id="21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8" name="Group 217"/>
          <p:cNvGrpSpPr/>
          <p:nvPr/>
        </p:nvGrpSpPr>
        <p:grpSpPr>
          <a:xfrm>
            <a:off x="11269403" y="5568961"/>
            <a:ext cx="325696" cy="243933"/>
            <a:chOff x="12804434" y="4240000"/>
            <a:chExt cx="325696" cy="243933"/>
          </a:xfrm>
        </p:grpSpPr>
        <p:sp>
          <p:nvSpPr>
            <p:cNvPr id="21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119" name="TextBox 118">
            <a:hlinkClick r:id="rId10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8737362" y="3079128"/>
            <a:ext cx="325696" cy="243933"/>
            <a:chOff x="8737362" y="3098180"/>
            <a:chExt cx="325696" cy="243933"/>
          </a:xfrm>
        </p:grpSpPr>
        <p:sp>
          <p:nvSpPr>
            <p:cNvPr id="121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8737362" y="309818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3D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320" y="3120002"/>
              <a:ext cx="209779" cy="209779"/>
            </a:xfrm>
            <a:prstGeom prst="rect">
              <a:avLst/>
            </a:prstGeom>
          </p:spPr>
        </p:pic>
      </p:grpSp>
      <p:sp>
        <p:nvSpPr>
          <p:cNvPr id="123" name="Rounded Rectangle 122"/>
          <p:cNvSpPr/>
          <p:nvPr/>
        </p:nvSpPr>
        <p:spPr>
          <a:xfrm>
            <a:off x="8717023" y="3730295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9713186" y="3742616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กลุ่ม 124">
            <a:extLst>
              <a:ext uri="{FF2B5EF4-FFF2-40B4-BE49-F238E27FC236}">
                <a16:creationId xmlns:a16="http://schemas.microsoft.com/office/drawing/2014/main" id="{527C390A-FED2-4358-8BC9-1FA48C53D3FA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26" name="สี่เหลี่ยมผืนผ้า 125">
              <a:extLst>
                <a:ext uri="{FF2B5EF4-FFF2-40B4-BE49-F238E27FC236}">
                  <a16:creationId xmlns:a16="http://schemas.microsoft.com/office/drawing/2014/main" id="{C426FFB0-7CEF-4A03-BF1E-2FD5AC0006F5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สี่เหลี่ยมผืนผ้า 126">
              <a:extLst>
                <a:ext uri="{FF2B5EF4-FFF2-40B4-BE49-F238E27FC236}">
                  <a16:creationId xmlns:a16="http://schemas.microsoft.com/office/drawing/2014/main" id="{61715DAD-DA0E-4CF6-9ED5-6D7C38BD2D2B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54" name="Group 192">
            <a:extLst>
              <a:ext uri="{FF2B5EF4-FFF2-40B4-BE49-F238E27FC236}">
                <a16:creationId xmlns:a16="http://schemas.microsoft.com/office/drawing/2014/main" id="{BDE529EB-5CCB-47AC-A008-690A877B6B23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55" name="Rectangle 193">
              <a:extLst>
                <a:ext uri="{FF2B5EF4-FFF2-40B4-BE49-F238E27FC236}">
                  <a16:creationId xmlns:a16="http://schemas.microsoft.com/office/drawing/2014/main" id="{C5875486-D233-46CA-8255-306950F7D121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94">
              <a:extLst>
                <a:ext uri="{FF2B5EF4-FFF2-40B4-BE49-F238E27FC236}">
                  <a16:creationId xmlns:a16="http://schemas.microsoft.com/office/drawing/2014/main" id="{EE82AECE-C874-4459-9737-380FFBDB086F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95">
              <a:extLst>
                <a:ext uri="{FF2B5EF4-FFF2-40B4-BE49-F238E27FC236}">
                  <a16:creationId xmlns:a16="http://schemas.microsoft.com/office/drawing/2014/main" id="{E434B480-56BF-4F98-8FCE-37CF79A75E68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58" name="Rectangle 196">
                <a:extLst>
                  <a:ext uri="{FF2B5EF4-FFF2-40B4-BE49-F238E27FC236}">
                    <a16:creationId xmlns:a16="http://schemas.microsoft.com/office/drawing/2014/main" id="{587AF3F4-0A15-4650-BD68-EBDA8545F4F9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ectangle 197">
                <a:extLst>
                  <a:ext uri="{FF2B5EF4-FFF2-40B4-BE49-F238E27FC236}">
                    <a16:creationId xmlns:a16="http://schemas.microsoft.com/office/drawing/2014/main" id="{D735E32C-ABBC-409A-B5CA-A28121279435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98">
                <a:extLst>
                  <a:ext uri="{FF2B5EF4-FFF2-40B4-BE49-F238E27FC236}">
                    <a16:creationId xmlns:a16="http://schemas.microsoft.com/office/drawing/2014/main" id="{325B0F77-3A09-4FF0-A403-F36A38D5D569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" name="Group 199">
                <a:extLst>
                  <a:ext uri="{FF2B5EF4-FFF2-40B4-BE49-F238E27FC236}">
                    <a16:creationId xmlns:a16="http://schemas.microsoft.com/office/drawing/2014/main" id="{512A4FE2-7921-4809-A7A3-3C51639782A6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66" name="Picture 200">
                  <a:extLst>
                    <a:ext uri="{FF2B5EF4-FFF2-40B4-BE49-F238E27FC236}">
                      <a16:creationId xmlns:a16="http://schemas.microsoft.com/office/drawing/2014/main" id="{4FE8B98F-13D4-4B9E-B76A-EA436FC6BE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67" name="Rectangle 201">
                  <a:extLst>
                    <a:ext uri="{FF2B5EF4-FFF2-40B4-BE49-F238E27FC236}">
                      <a16:creationId xmlns:a16="http://schemas.microsoft.com/office/drawing/2014/main" id="{57C5D615-B087-41D2-8532-B05E51FA12D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TextBox 202">
                  <a:extLst>
                    <a:ext uri="{FF2B5EF4-FFF2-40B4-BE49-F238E27FC236}">
                      <a16:creationId xmlns:a16="http://schemas.microsoft.com/office/drawing/2014/main" id="{040A8CAF-A054-4291-9BCE-1265BC8A1B59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69" name="Rectangle 203">
                  <a:extLst>
                    <a:ext uri="{FF2B5EF4-FFF2-40B4-BE49-F238E27FC236}">
                      <a16:creationId xmlns:a16="http://schemas.microsoft.com/office/drawing/2014/main" id="{69CE3245-F61C-471F-8451-FE64052C763B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TextBox 20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BBC657C8-4D99-4FCC-BCF5-44D23A42F135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71" name="TextBox 205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F8AC6E82-0498-48C2-9D67-B6EFAFD148B4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72" name="TextBox 206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3BE8A26E-451C-485C-B493-A9DDD11B54EB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73" name="Group 207">
                  <a:extLst>
                    <a:ext uri="{FF2B5EF4-FFF2-40B4-BE49-F238E27FC236}">
                      <a16:creationId xmlns:a16="http://schemas.microsoft.com/office/drawing/2014/main" id="{47E11D86-90A5-459E-986E-DFAC57526873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75" name="Oval 209">
                    <a:extLst>
                      <a:ext uri="{FF2B5EF4-FFF2-40B4-BE49-F238E27FC236}">
                        <a16:creationId xmlns:a16="http://schemas.microsoft.com/office/drawing/2014/main" id="{9C343EA9-9A03-49B7-B7DF-7976C3AB43EB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78" name="Picture 210">
                    <a:extLst>
                      <a:ext uri="{FF2B5EF4-FFF2-40B4-BE49-F238E27FC236}">
                        <a16:creationId xmlns:a16="http://schemas.microsoft.com/office/drawing/2014/main" id="{2F94CE46-5DBB-4971-AA37-ADCC1AB5A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4" name="TextBox 208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533BB52E-A896-49D5-ADC8-C52B9D6572E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97051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43D0E49-40E0-4346-93B4-B5E3EB400247}"/>
              </a:ext>
            </a:extLst>
          </p:cNvPr>
          <p:cNvSpPr/>
          <p:nvPr/>
        </p:nvSpPr>
        <p:spPr>
          <a:xfrm>
            <a:off x="3453168" y="2967335"/>
            <a:ext cx="528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 manual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2" name="Group 192">
            <a:extLst>
              <a:ext uri="{FF2B5EF4-FFF2-40B4-BE49-F238E27FC236}">
                <a16:creationId xmlns:a16="http://schemas.microsoft.com/office/drawing/2014/main" id="{F709B25C-AC80-464B-8964-5B460BCEBE53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23" name="Rectangle 193">
              <a:extLst>
                <a:ext uri="{FF2B5EF4-FFF2-40B4-BE49-F238E27FC236}">
                  <a16:creationId xmlns:a16="http://schemas.microsoft.com/office/drawing/2014/main" id="{EC2F9259-B255-4151-ABC2-941C6AEF91DA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94">
              <a:extLst>
                <a:ext uri="{FF2B5EF4-FFF2-40B4-BE49-F238E27FC236}">
                  <a16:creationId xmlns:a16="http://schemas.microsoft.com/office/drawing/2014/main" id="{7BE7C0EB-C59E-445F-8A7C-5A5346E572F4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195">
              <a:extLst>
                <a:ext uri="{FF2B5EF4-FFF2-40B4-BE49-F238E27FC236}">
                  <a16:creationId xmlns:a16="http://schemas.microsoft.com/office/drawing/2014/main" id="{74829047-999A-4B89-80A6-422E3443E76B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26" name="Rectangle 196">
                <a:extLst>
                  <a:ext uri="{FF2B5EF4-FFF2-40B4-BE49-F238E27FC236}">
                    <a16:creationId xmlns:a16="http://schemas.microsoft.com/office/drawing/2014/main" id="{6DAB000E-8FBD-45C7-A992-046D27400FA1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197">
                <a:extLst>
                  <a:ext uri="{FF2B5EF4-FFF2-40B4-BE49-F238E27FC236}">
                    <a16:creationId xmlns:a16="http://schemas.microsoft.com/office/drawing/2014/main" id="{529704CA-59B2-4DA3-8332-C82430ADD474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198">
                <a:extLst>
                  <a:ext uri="{FF2B5EF4-FFF2-40B4-BE49-F238E27FC236}">
                    <a16:creationId xmlns:a16="http://schemas.microsoft.com/office/drawing/2014/main" id="{BC5BEA51-1F5F-41F5-B1E7-A770C334BAF3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199">
                <a:extLst>
                  <a:ext uri="{FF2B5EF4-FFF2-40B4-BE49-F238E27FC236}">
                    <a16:creationId xmlns:a16="http://schemas.microsoft.com/office/drawing/2014/main" id="{2F3BFD09-AC45-4E1A-A16F-593DCC6C0AC1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30" name="Picture 200">
                  <a:extLst>
                    <a:ext uri="{FF2B5EF4-FFF2-40B4-BE49-F238E27FC236}">
                      <a16:creationId xmlns:a16="http://schemas.microsoft.com/office/drawing/2014/main" id="{904EAC95-7B06-4D01-93D2-A6937795D3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31" name="Rectangle 201">
                  <a:extLst>
                    <a:ext uri="{FF2B5EF4-FFF2-40B4-BE49-F238E27FC236}">
                      <a16:creationId xmlns:a16="http://schemas.microsoft.com/office/drawing/2014/main" id="{995C8BD3-FC7E-41BB-A19E-438B7BBED79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xtBox 202">
                  <a:extLst>
                    <a:ext uri="{FF2B5EF4-FFF2-40B4-BE49-F238E27FC236}">
                      <a16:creationId xmlns:a16="http://schemas.microsoft.com/office/drawing/2014/main" id="{374347A6-55C5-4771-AE27-639BE2407DAB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33" name="Rectangle 203">
                  <a:extLst>
                    <a:ext uri="{FF2B5EF4-FFF2-40B4-BE49-F238E27FC236}">
                      <a16:creationId xmlns:a16="http://schemas.microsoft.com/office/drawing/2014/main" id="{756CE242-CA20-4E47-9F5C-42F0C3598B18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204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D4DB1BF7-3D5C-4E0A-8679-C61E95EA8556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35" name="TextBox 20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F60FCC3E-B1B8-44C0-BD90-3DDF6ACF8066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36" name="TextBox 20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F9D9A3A0-77AA-4CF4-B35C-28AC53D9CF76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37" name="Group 207">
                  <a:extLst>
                    <a:ext uri="{FF2B5EF4-FFF2-40B4-BE49-F238E27FC236}">
                      <a16:creationId xmlns:a16="http://schemas.microsoft.com/office/drawing/2014/main" id="{AA9C572D-A0C6-4780-B330-94DA9B0A79D9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39" name="Oval 209">
                    <a:extLst>
                      <a:ext uri="{FF2B5EF4-FFF2-40B4-BE49-F238E27FC236}">
                        <a16:creationId xmlns:a16="http://schemas.microsoft.com/office/drawing/2014/main" id="{E29A58FD-AEF9-4189-A5B9-527649132563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40" name="Picture 210">
                    <a:extLst>
                      <a:ext uri="{FF2B5EF4-FFF2-40B4-BE49-F238E27FC236}">
                        <a16:creationId xmlns:a16="http://schemas.microsoft.com/office/drawing/2014/main" id="{174E8F5E-2069-4CC7-8622-8544A3CCC2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TextBox 208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455000A0-AA03-4A4F-9E80-FF2CD9AA9EF8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89068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192571" y="1838984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8" y="1839325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943651" y="2586693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2586693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2635485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780825" y="2635485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155505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174595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153695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153695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153695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153695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140631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3989212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1">
            <a:extLst>
              <a:ext uri="{FF2B5EF4-FFF2-40B4-BE49-F238E27FC236}">
                <a16:creationId xmlns:a16="http://schemas.microsoft.com/office/drawing/2014/main" id="{C11819EC-89AB-4016-BFA7-964B9D437963}"/>
              </a:ext>
            </a:extLst>
          </p:cNvPr>
          <p:cNvCxnSpPr>
            <a:cxnSpLocks/>
          </p:cNvCxnSpPr>
          <p:nvPr/>
        </p:nvCxnSpPr>
        <p:spPr>
          <a:xfrm flipV="1">
            <a:off x="1518490" y="4727568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78648" y="3651577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4F20BC99-C006-4BBD-81ED-49FCB4774353}"/>
              </a:ext>
            </a:extLst>
          </p:cNvPr>
          <p:cNvSpPr/>
          <p:nvPr/>
        </p:nvSpPr>
        <p:spPr>
          <a:xfrm>
            <a:off x="1569722" y="4389014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365157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36515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365157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36515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3651119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3651577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70" name="Rectangle 82">
            <a:extLst>
              <a:ext uri="{FF2B5EF4-FFF2-40B4-BE49-F238E27FC236}">
                <a16:creationId xmlns:a16="http://schemas.microsoft.com/office/drawing/2014/main" id="{48BC00C5-C80F-46A2-8AA2-ED30F3CB7555}"/>
              </a:ext>
            </a:extLst>
          </p:cNvPr>
          <p:cNvSpPr/>
          <p:nvPr/>
        </p:nvSpPr>
        <p:spPr>
          <a:xfrm>
            <a:off x="2286603" y="438119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1" name="Rectangle 83">
            <a:extLst>
              <a:ext uri="{FF2B5EF4-FFF2-40B4-BE49-F238E27FC236}">
                <a16:creationId xmlns:a16="http://schemas.microsoft.com/office/drawing/2014/main" id="{672D64C9-E255-4730-A9E6-BF5F4B2AFE55}"/>
              </a:ext>
            </a:extLst>
          </p:cNvPr>
          <p:cNvSpPr/>
          <p:nvPr/>
        </p:nvSpPr>
        <p:spPr>
          <a:xfrm>
            <a:off x="3559837" y="43811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2" name="Rectangle 84">
            <a:extLst>
              <a:ext uri="{FF2B5EF4-FFF2-40B4-BE49-F238E27FC236}">
                <a16:creationId xmlns:a16="http://schemas.microsoft.com/office/drawing/2014/main" id="{E7709DEB-BF23-4963-9B9E-0A19688E4636}"/>
              </a:ext>
            </a:extLst>
          </p:cNvPr>
          <p:cNvSpPr/>
          <p:nvPr/>
        </p:nvSpPr>
        <p:spPr>
          <a:xfrm>
            <a:off x="4508567" y="4381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3" name="Rectangle 85">
            <a:extLst>
              <a:ext uri="{FF2B5EF4-FFF2-40B4-BE49-F238E27FC236}">
                <a16:creationId xmlns:a16="http://schemas.microsoft.com/office/drawing/2014/main" id="{387FFB73-E452-4BD9-9878-8B6FD083D0B1}"/>
              </a:ext>
            </a:extLst>
          </p:cNvPr>
          <p:cNvSpPr/>
          <p:nvPr/>
        </p:nvSpPr>
        <p:spPr>
          <a:xfrm>
            <a:off x="5637162" y="43811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4" name="Rectangle 86">
            <a:extLst>
              <a:ext uri="{FF2B5EF4-FFF2-40B4-BE49-F238E27FC236}">
                <a16:creationId xmlns:a16="http://schemas.microsoft.com/office/drawing/2014/main" id="{84BBE354-EC0F-4615-9B5C-3E180B621ACA}"/>
              </a:ext>
            </a:extLst>
          </p:cNvPr>
          <p:cNvSpPr/>
          <p:nvPr/>
        </p:nvSpPr>
        <p:spPr>
          <a:xfrm>
            <a:off x="7228763" y="438073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83" name="Rectangle 116">
            <a:extLst>
              <a:ext uri="{FF2B5EF4-FFF2-40B4-BE49-F238E27FC236}">
                <a16:creationId xmlns:a16="http://schemas.microsoft.com/office/drawing/2014/main" id="{5EC89302-D2CA-47D5-B8FC-A363CC8B2DDE}"/>
              </a:ext>
            </a:extLst>
          </p:cNvPr>
          <p:cNvSpPr/>
          <p:nvPr/>
        </p:nvSpPr>
        <p:spPr>
          <a:xfrm>
            <a:off x="7850978" y="4385270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2577247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2581261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922370" y="3152915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40952" y="3696401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3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50011" y="4434530"/>
            <a:ext cx="325696" cy="243933"/>
            <a:chOff x="11511707" y="3431250"/>
            <a:chExt cx="397389" cy="280988"/>
          </a:xfrm>
        </p:grpSpPr>
        <p:sp>
          <p:nvSpPr>
            <p:cNvPr id="10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5741333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5702314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174595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37348" y="3651119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63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6935" y="4375014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140631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3" y="3624319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11494828" y="3693754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/>
        </p:nvGrpSpPr>
        <p:grpSpPr>
          <a:xfrm>
            <a:off x="11494828" y="4429886"/>
            <a:ext cx="325696" cy="243933"/>
            <a:chOff x="12804434" y="4240000"/>
            <a:chExt cx="325696" cy="243933"/>
          </a:xfrm>
        </p:grpSpPr>
        <p:sp>
          <p:nvSpPr>
            <p:cNvPr id="21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222" name="Rectangle 121">
            <a:extLst>
              <a:ext uri="{FF2B5EF4-FFF2-40B4-BE49-F238E27FC236}">
                <a16:creationId xmlns:a16="http://schemas.microsoft.com/office/drawing/2014/main" id="{DDC28C36-C8FF-47A6-B0FA-1D33300D260D}"/>
              </a:ext>
            </a:extLst>
          </p:cNvPr>
          <p:cNvSpPr/>
          <p:nvPr/>
        </p:nvSpPr>
        <p:spPr>
          <a:xfrm>
            <a:off x="8774683" y="4361756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117E17BE-C265-479D-A755-3A031308953F}"/>
              </a:ext>
            </a:extLst>
          </p:cNvPr>
          <p:cNvGrpSpPr/>
          <p:nvPr/>
        </p:nvGrpSpPr>
        <p:grpSpPr>
          <a:xfrm>
            <a:off x="11113233" y="3696735"/>
            <a:ext cx="325696" cy="243933"/>
            <a:chOff x="11113233" y="4173813"/>
            <a:chExt cx="325696" cy="243933"/>
          </a:xfrm>
        </p:grpSpPr>
        <p:sp>
          <p:nvSpPr>
            <p:cNvPr id="12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EC190A6-352B-4110-B45C-6984CD33E308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รูปภาพ 8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53EFBFA-6D8B-4F48-BE48-8A8802C8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0" name="กลุ่ม 129">
            <a:extLst>
              <a:ext uri="{FF2B5EF4-FFF2-40B4-BE49-F238E27FC236}">
                <a16:creationId xmlns:a16="http://schemas.microsoft.com/office/drawing/2014/main" id="{CD67E594-B2C9-4F93-9A23-A6D637496AD3}"/>
              </a:ext>
            </a:extLst>
          </p:cNvPr>
          <p:cNvGrpSpPr/>
          <p:nvPr/>
        </p:nvGrpSpPr>
        <p:grpSpPr>
          <a:xfrm>
            <a:off x="11115828" y="4431750"/>
            <a:ext cx="325696" cy="243933"/>
            <a:chOff x="11113233" y="4173813"/>
            <a:chExt cx="325696" cy="243933"/>
          </a:xfrm>
        </p:grpSpPr>
        <p:sp>
          <p:nvSpPr>
            <p:cNvPr id="131" name="สี่เหลี่ยมผืนผ้า: มุมมน 13">
              <a:extLst>
                <a:ext uri="{FF2B5EF4-FFF2-40B4-BE49-F238E27FC236}">
                  <a16:creationId xmlns:a16="http://schemas.microsoft.com/office/drawing/2014/main" id="{02032B45-F97B-4E87-9D86-DECD10EB09D0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รูปภาพ 131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BC9DCAC-2761-45BE-B031-38D83BC38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6" name="กลุ่ม 135">
            <a:extLst>
              <a:ext uri="{FF2B5EF4-FFF2-40B4-BE49-F238E27FC236}">
                <a16:creationId xmlns:a16="http://schemas.microsoft.com/office/drawing/2014/main" id="{8E542C54-385B-4798-9D51-0060214B0B73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137" name="สี่เหลี่ยมผืนผ้า 136">
              <a:extLst>
                <a:ext uri="{FF2B5EF4-FFF2-40B4-BE49-F238E27FC236}">
                  <a16:creationId xmlns:a16="http://schemas.microsoft.com/office/drawing/2014/main" id="{9AAF8662-47CC-4097-8365-FDB5A501C981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สี่เหลี่ยมผืนผ้า 143">
              <a:extLst>
                <a:ext uri="{FF2B5EF4-FFF2-40B4-BE49-F238E27FC236}">
                  <a16:creationId xmlns:a16="http://schemas.microsoft.com/office/drawing/2014/main" id="{C2A51EE2-4B55-485D-BCF4-5A8684381C13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11" name="Group 192">
            <a:extLst>
              <a:ext uri="{FF2B5EF4-FFF2-40B4-BE49-F238E27FC236}">
                <a16:creationId xmlns:a16="http://schemas.microsoft.com/office/drawing/2014/main" id="{BE58B68E-ADAF-4CD7-AA76-60CA17D2025C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12" name="Rectangle 193">
              <a:extLst>
                <a:ext uri="{FF2B5EF4-FFF2-40B4-BE49-F238E27FC236}">
                  <a16:creationId xmlns:a16="http://schemas.microsoft.com/office/drawing/2014/main" id="{423F5D99-05DD-47D2-AFE2-DEEDF091BBDC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94">
              <a:extLst>
                <a:ext uri="{FF2B5EF4-FFF2-40B4-BE49-F238E27FC236}">
                  <a16:creationId xmlns:a16="http://schemas.microsoft.com/office/drawing/2014/main" id="{95B866BA-3313-4910-973C-A56CA8F884FE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95">
              <a:extLst>
                <a:ext uri="{FF2B5EF4-FFF2-40B4-BE49-F238E27FC236}">
                  <a16:creationId xmlns:a16="http://schemas.microsoft.com/office/drawing/2014/main" id="{D08F68CF-4F50-4D38-84FA-D3303DE92B0A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19" name="Rectangle 196">
                <a:extLst>
                  <a:ext uri="{FF2B5EF4-FFF2-40B4-BE49-F238E27FC236}">
                    <a16:creationId xmlns:a16="http://schemas.microsoft.com/office/drawing/2014/main" id="{D77C29A5-8FDE-43CF-9387-F353BAED1D1A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97">
                <a:extLst>
                  <a:ext uri="{FF2B5EF4-FFF2-40B4-BE49-F238E27FC236}">
                    <a16:creationId xmlns:a16="http://schemas.microsoft.com/office/drawing/2014/main" id="{2E2E6517-492F-4B5A-866A-3E5030554F58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ctangle 198">
                <a:extLst>
                  <a:ext uri="{FF2B5EF4-FFF2-40B4-BE49-F238E27FC236}">
                    <a16:creationId xmlns:a16="http://schemas.microsoft.com/office/drawing/2014/main" id="{6C7E8F41-7672-46EA-AA37-0FE2853AE5BF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99">
                <a:extLst>
                  <a:ext uri="{FF2B5EF4-FFF2-40B4-BE49-F238E27FC236}">
                    <a16:creationId xmlns:a16="http://schemas.microsoft.com/office/drawing/2014/main" id="{75C70A75-2FE0-42D8-9C43-12B5B2E4FA08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3" name="Picture 200">
                  <a:extLst>
                    <a:ext uri="{FF2B5EF4-FFF2-40B4-BE49-F238E27FC236}">
                      <a16:creationId xmlns:a16="http://schemas.microsoft.com/office/drawing/2014/main" id="{18885506-4C9C-4D2E-9538-9DBF69ECC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24" name="Rectangle 201">
                  <a:extLst>
                    <a:ext uri="{FF2B5EF4-FFF2-40B4-BE49-F238E27FC236}">
                      <a16:creationId xmlns:a16="http://schemas.microsoft.com/office/drawing/2014/main" id="{F99DCB82-3095-4BC8-96BD-5BA9FDA79C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202">
                  <a:extLst>
                    <a:ext uri="{FF2B5EF4-FFF2-40B4-BE49-F238E27FC236}">
                      <a16:creationId xmlns:a16="http://schemas.microsoft.com/office/drawing/2014/main" id="{5D3A4298-E88C-486A-B41E-384FB68B61FC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26" name="Rectangle 203">
                  <a:extLst>
                    <a:ext uri="{FF2B5EF4-FFF2-40B4-BE49-F238E27FC236}">
                      <a16:creationId xmlns:a16="http://schemas.microsoft.com/office/drawing/2014/main" id="{9E0C08C5-A999-46BF-8A68-39F88CE21C57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20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920FE29-3070-4719-9B3D-65EEC7CB9FB1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29" name="TextBox 205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DA0A464D-E37B-4F05-B85D-F8AFB06F7BB4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8" name="TextBox 206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7359BA12-5C18-480C-8FC4-807441CF1A97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9" name="Group 207">
                  <a:extLst>
                    <a:ext uri="{FF2B5EF4-FFF2-40B4-BE49-F238E27FC236}">
                      <a16:creationId xmlns:a16="http://schemas.microsoft.com/office/drawing/2014/main" id="{3ED03C12-E643-4B9E-85D9-E7162DDBEC1C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41" name="Oval 209">
                    <a:extLst>
                      <a:ext uri="{FF2B5EF4-FFF2-40B4-BE49-F238E27FC236}">
                        <a16:creationId xmlns:a16="http://schemas.microsoft.com/office/drawing/2014/main" id="{C4045976-6635-462A-A351-6D7B1C0A1C4B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42" name="Picture 210">
                    <a:extLst>
                      <a:ext uri="{FF2B5EF4-FFF2-40B4-BE49-F238E27FC236}">
                        <a16:creationId xmlns:a16="http://schemas.microsoft.com/office/drawing/2014/main" id="{4FB09EA5-905E-4121-B95E-562906BA8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0" name="TextBox 208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B9D48735-8ADE-4AA6-B553-46A96FA27FBF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10692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A4E701A3-C539-4A03-9F7E-891EF19F1D81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193" name="Group 192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4" name="Rectangle 193"/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0" name="Group 199"/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201" name="Picture 200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202" name="Rectangle 201"/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TextBox 202"/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TextBox 204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207" name="TextBox 206">
                    <a:hlinkClick r:id="rId5" action="ppaction://hlinksldjump"/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208" name="Group 207"/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210" name="Oval 209"/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211" name="Picture 210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09" name="TextBox 208">
                    <a:hlinkClick r:id="rId7" action="ppaction://hlinksldjump"/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11" name="TextBox 110">
              <a:hlinkClick r:id="rId8" action="ppaction://hlinksldjump"/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91" name="กลุ่ม 90">
            <a:extLst>
              <a:ext uri="{FF2B5EF4-FFF2-40B4-BE49-F238E27FC236}">
                <a16:creationId xmlns:a16="http://schemas.microsoft.com/office/drawing/2014/main" id="{DB57A5A5-4F02-40CA-AD68-7564B54B373A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2" name="สี่เหลี่ยมผืนผ้า 91">
              <a:extLst>
                <a:ext uri="{FF2B5EF4-FFF2-40B4-BE49-F238E27FC236}">
                  <a16:creationId xmlns:a16="http://schemas.microsoft.com/office/drawing/2014/main" id="{C21D3980-1BEB-4A9E-BAEF-BB53446CE695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สี่เหลี่ยมผืนผ้า 92">
              <a:extLst>
                <a:ext uri="{FF2B5EF4-FFF2-40B4-BE49-F238E27FC236}">
                  <a16:creationId xmlns:a16="http://schemas.microsoft.com/office/drawing/2014/main" id="{F6AF9E11-8B4A-4CF3-A275-468E5C8D3236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183" name="Rectangle 2">
            <a:extLst>
              <a:ext uri="{FF2B5EF4-FFF2-40B4-BE49-F238E27FC236}">
                <a16:creationId xmlns:a16="http://schemas.microsoft.com/office/drawing/2014/main" id="{9E6DBB27-55FA-4A68-8CC1-05EC84AEEF61}"/>
              </a:ext>
            </a:extLst>
          </p:cNvPr>
          <p:cNvSpPr/>
          <p:nvPr/>
        </p:nvSpPr>
        <p:spPr>
          <a:xfrm>
            <a:off x="1192571" y="1967719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tangle 56">
            <a:extLst>
              <a:ext uri="{FF2B5EF4-FFF2-40B4-BE49-F238E27FC236}">
                <a16:creationId xmlns:a16="http://schemas.microsoft.com/office/drawing/2014/main" id="{181D9113-6AE4-4531-BD82-E22E5BE849D4}"/>
              </a:ext>
            </a:extLst>
          </p:cNvPr>
          <p:cNvSpPr/>
          <p:nvPr/>
        </p:nvSpPr>
        <p:spPr>
          <a:xfrm>
            <a:off x="1200268" y="1968060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85" name="Rectangle 33">
            <a:extLst>
              <a:ext uri="{FF2B5EF4-FFF2-40B4-BE49-F238E27FC236}">
                <a16:creationId xmlns:a16="http://schemas.microsoft.com/office/drawing/2014/main" id="{2962F359-83B6-4D44-A39E-16500A883B4A}"/>
              </a:ext>
            </a:extLst>
          </p:cNvPr>
          <p:cNvSpPr/>
          <p:nvPr/>
        </p:nvSpPr>
        <p:spPr>
          <a:xfrm>
            <a:off x="9943651" y="2715428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186" name="Rectangle 36">
            <a:extLst>
              <a:ext uri="{FF2B5EF4-FFF2-40B4-BE49-F238E27FC236}">
                <a16:creationId xmlns:a16="http://schemas.microsoft.com/office/drawing/2014/main" id="{5DB75E9E-D41A-40E2-9C34-5F2900DC7A44}"/>
              </a:ext>
            </a:extLst>
          </p:cNvPr>
          <p:cNvSpPr/>
          <p:nvPr/>
        </p:nvSpPr>
        <p:spPr>
          <a:xfrm>
            <a:off x="1504963" y="2715428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21A93439-B54E-4468-9497-67600B298119}"/>
              </a:ext>
            </a:extLst>
          </p:cNvPr>
          <p:cNvGrpSpPr/>
          <p:nvPr/>
        </p:nvGrpSpPr>
        <p:grpSpPr>
          <a:xfrm>
            <a:off x="2180949" y="2764220"/>
            <a:ext cx="600679" cy="240970"/>
            <a:chOff x="2908331" y="3686050"/>
            <a:chExt cx="600679" cy="240970"/>
          </a:xfrm>
        </p:grpSpPr>
        <p:sp>
          <p:nvSpPr>
            <p:cNvPr id="188" name="Rounded Rectangle 38">
              <a:extLst>
                <a:ext uri="{FF2B5EF4-FFF2-40B4-BE49-F238E27FC236}">
                  <a16:creationId xmlns:a16="http://schemas.microsoft.com/office/drawing/2014/main" id="{CCF3BDFE-D06B-4FB4-AE15-D0C29FA2C7B1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Isosceles Triangle 6">
              <a:extLst>
                <a:ext uri="{FF2B5EF4-FFF2-40B4-BE49-F238E27FC236}">
                  <a16:creationId xmlns:a16="http://schemas.microsoft.com/office/drawing/2014/main" id="{43EDC9A4-77CD-43FC-8468-EFBA8C755C56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Rounded Rectangle 35">
            <a:extLst>
              <a:ext uri="{FF2B5EF4-FFF2-40B4-BE49-F238E27FC236}">
                <a16:creationId xmlns:a16="http://schemas.microsoft.com/office/drawing/2014/main" id="{46070207-904F-44C3-84DA-53C6083EA706}"/>
              </a:ext>
            </a:extLst>
          </p:cNvPr>
          <p:cNvSpPr/>
          <p:nvPr/>
        </p:nvSpPr>
        <p:spPr>
          <a:xfrm>
            <a:off x="10780825" y="2764220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42">
            <a:extLst>
              <a:ext uri="{FF2B5EF4-FFF2-40B4-BE49-F238E27FC236}">
                <a16:creationId xmlns:a16="http://schemas.microsoft.com/office/drawing/2014/main" id="{EC3CBFD4-DC68-4751-A10B-BEC5D555A0F7}"/>
              </a:ext>
            </a:extLst>
          </p:cNvPr>
          <p:cNvSpPr/>
          <p:nvPr/>
        </p:nvSpPr>
        <p:spPr>
          <a:xfrm>
            <a:off x="1504110" y="3284240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192" name="Rectangle 43">
            <a:extLst>
              <a:ext uri="{FF2B5EF4-FFF2-40B4-BE49-F238E27FC236}">
                <a16:creationId xmlns:a16="http://schemas.microsoft.com/office/drawing/2014/main" id="{84A0A123-A2D8-4D52-91DA-1C7F9721EEDA}"/>
              </a:ext>
            </a:extLst>
          </p:cNvPr>
          <p:cNvSpPr/>
          <p:nvPr/>
        </p:nvSpPr>
        <p:spPr>
          <a:xfrm>
            <a:off x="2094470" y="3303330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206" name="Rectangle 51">
            <a:extLst>
              <a:ext uri="{FF2B5EF4-FFF2-40B4-BE49-F238E27FC236}">
                <a16:creationId xmlns:a16="http://schemas.microsoft.com/office/drawing/2014/main" id="{9B76AB1F-AC55-470B-AFA8-8427FADDBA0D}"/>
              </a:ext>
            </a:extLst>
          </p:cNvPr>
          <p:cNvSpPr/>
          <p:nvPr/>
        </p:nvSpPr>
        <p:spPr>
          <a:xfrm>
            <a:off x="3595981" y="3282430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212" name="Rectangle 52">
            <a:extLst>
              <a:ext uri="{FF2B5EF4-FFF2-40B4-BE49-F238E27FC236}">
                <a16:creationId xmlns:a16="http://schemas.microsoft.com/office/drawing/2014/main" id="{BAB35087-76F8-47AB-81A0-DA2FB7074646}"/>
              </a:ext>
            </a:extLst>
          </p:cNvPr>
          <p:cNvSpPr/>
          <p:nvPr/>
        </p:nvSpPr>
        <p:spPr>
          <a:xfrm>
            <a:off x="7147884" y="3282430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213" name="Rectangle 53">
            <a:extLst>
              <a:ext uri="{FF2B5EF4-FFF2-40B4-BE49-F238E27FC236}">
                <a16:creationId xmlns:a16="http://schemas.microsoft.com/office/drawing/2014/main" id="{38C8FFA1-311E-4290-A551-DBDE4D6524AB}"/>
              </a:ext>
            </a:extLst>
          </p:cNvPr>
          <p:cNvSpPr/>
          <p:nvPr/>
        </p:nvSpPr>
        <p:spPr>
          <a:xfrm>
            <a:off x="4356358" y="3282430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214" name="Rectangle 54">
            <a:extLst>
              <a:ext uri="{FF2B5EF4-FFF2-40B4-BE49-F238E27FC236}">
                <a16:creationId xmlns:a16="http://schemas.microsoft.com/office/drawing/2014/main" id="{3C9F535E-026B-451F-8418-AB608D4E5588}"/>
              </a:ext>
            </a:extLst>
          </p:cNvPr>
          <p:cNvSpPr/>
          <p:nvPr/>
        </p:nvSpPr>
        <p:spPr>
          <a:xfrm>
            <a:off x="5096605" y="3282430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215" name="Rectangle 57">
            <a:extLst>
              <a:ext uri="{FF2B5EF4-FFF2-40B4-BE49-F238E27FC236}">
                <a16:creationId xmlns:a16="http://schemas.microsoft.com/office/drawing/2014/main" id="{60C19D97-1212-4EEF-96EC-B2644BCC23D6}"/>
              </a:ext>
            </a:extLst>
          </p:cNvPr>
          <p:cNvSpPr/>
          <p:nvPr/>
        </p:nvSpPr>
        <p:spPr>
          <a:xfrm>
            <a:off x="7783557" y="3269366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216" name="Straight Connector 11">
            <a:extLst>
              <a:ext uri="{FF2B5EF4-FFF2-40B4-BE49-F238E27FC236}">
                <a16:creationId xmlns:a16="http://schemas.microsoft.com/office/drawing/2014/main" id="{8C2AF861-0765-464E-80D1-E806FA30A4B4}"/>
              </a:ext>
            </a:extLst>
          </p:cNvPr>
          <p:cNvCxnSpPr>
            <a:cxnSpLocks/>
          </p:cNvCxnSpPr>
          <p:nvPr/>
        </p:nvCxnSpPr>
        <p:spPr>
          <a:xfrm>
            <a:off x="1510118" y="4117947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71">
            <a:extLst>
              <a:ext uri="{FF2B5EF4-FFF2-40B4-BE49-F238E27FC236}">
                <a16:creationId xmlns:a16="http://schemas.microsoft.com/office/drawing/2014/main" id="{3EDCF80F-2AAA-42B7-AFD0-84B00B0A294F}"/>
              </a:ext>
            </a:extLst>
          </p:cNvPr>
          <p:cNvCxnSpPr>
            <a:cxnSpLocks/>
          </p:cNvCxnSpPr>
          <p:nvPr/>
        </p:nvCxnSpPr>
        <p:spPr>
          <a:xfrm flipV="1">
            <a:off x="1518490" y="4856303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74">
            <a:extLst>
              <a:ext uri="{FF2B5EF4-FFF2-40B4-BE49-F238E27FC236}">
                <a16:creationId xmlns:a16="http://schemas.microsoft.com/office/drawing/2014/main" id="{23D9D805-9234-43CE-9B01-DD7F62EE5593}"/>
              </a:ext>
            </a:extLst>
          </p:cNvPr>
          <p:cNvSpPr/>
          <p:nvPr/>
        </p:nvSpPr>
        <p:spPr>
          <a:xfrm>
            <a:off x="1578648" y="3780312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219" name="Rectangle 75">
            <a:extLst>
              <a:ext uri="{FF2B5EF4-FFF2-40B4-BE49-F238E27FC236}">
                <a16:creationId xmlns:a16="http://schemas.microsoft.com/office/drawing/2014/main" id="{8D63EE33-AD7D-48EA-8259-27F9A5853BCF}"/>
              </a:ext>
            </a:extLst>
          </p:cNvPr>
          <p:cNvSpPr/>
          <p:nvPr/>
        </p:nvSpPr>
        <p:spPr>
          <a:xfrm>
            <a:off x="1569722" y="451774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220" name="Rectangle 76">
            <a:extLst>
              <a:ext uri="{FF2B5EF4-FFF2-40B4-BE49-F238E27FC236}">
                <a16:creationId xmlns:a16="http://schemas.microsoft.com/office/drawing/2014/main" id="{C88F062E-96CA-40BC-BB74-9F2E3A637277}"/>
              </a:ext>
            </a:extLst>
          </p:cNvPr>
          <p:cNvSpPr/>
          <p:nvPr/>
        </p:nvSpPr>
        <p:spPr>
          <a:xfrm>
            <a:off x="2290686" y="378031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221" name="Rectangle 77">
            <a:extLst>
              <a:ext uri="{FF2B5EF4-FFF2-40B4-BE49-F238E27FC236}">
                <a16:creationId xmlns:a16="http://schemas.microsoft.com/office/drawing/2014/main" id="{346D8044-62BB-48B2-8061-9A0A321DDE46}"/>
              </a:ext>
            </a:extLst>
          </p:cNvPr>
          <p:cNvSpPr/>
          <p:nvPr/>
        </p:nvSpPr>
        <p:spPr>
          <a:xfrm>
            <a:off x="3563920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22" name="Rectangle 78">
            <a:extLst>
              <a:ext uri="{FF2B5EF4-FFF2-40B4-BE49-F238E27FC236}">
                <a16:creationId xmlns:a16="http://schemas.microsoft.com/office/drawing/2014/main" id="{049BB0FC-189A-4191-9776-3D398E1F6DBA}"/>
              </a:ext>
            </a:extLst>
          </p:cNvPr>
          <p:cNvSpPr/>
          <p:nvPr/>
        </p:nvSpPr>
        <p:spPr>
          <a:xfrm>
            <a:off x="4512651" y="378031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23" name="Rectangle 79">
            <a:extLst>
              <a:ext uri="{FF2B5EF4-FFF2-40B4-BE49-F238E27FC236}">
                <a16:creationId xmlns:a16="http://schemas.microsoft.com/office/drawing/2014/main" id="{F9B582B4-8886-44AE-A9E7-AE7A11FCFEA7}"/>
              </a:ext>
            </a:extLst>
          </p:cNvPr>
          <p:cNvSpPr/>
          <p:nvPr/>
        </p:nvSpPr>
        <p:spPr>
          <a:xfrm>
            <a:off x="5641245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24" name="Rectangle 80">
            <a:extLst>
              <a:ext uri="{FF2B5EF4-FFF2-40B4-BE49-F238E27FC236}">
                <a16:creationId xmlns:a16="http://schemas.microsoft.com/office/drawing/2014/main" id="{51AFBD3E-98D4-4250-86FE-6FEFF438F3A1}"/>
              </a:ext>
            </a:extLst>
          </p:cNvPr>
          <p:cNvSpPr/>
          <p:nvPr/>
        </p:nvSpPr>
        <p:spPr>
          <a:xfrm>
            <a:off x="7232847" y="3779854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25" name="Rectangle 81">
            <a:extLst>
              <a:ext uri="{FF2B5EF4-FFF2-40B4-BE49-F238E27FC236}">
                <a16:creationId xmlns:a16="http://schemas.microsoft.com/office/drawing/2014/main" id="{AA6081D0-76A9-41BB-A8AC-164A56BC24FE}"/>
              </a:ext>
            </a:extLst>
          </p:cNvPr>
          <p:cNvSpPr/>
          <p:nvPr/>
        </p:nvSpPr>
        <p:spPr>
          <a:xfrm>
            <a:off x="7858096" y="3780312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226" name="Rectangle 82">
            <a:extLst>
              <a:ext uri="{FF2B5EF4-FFF2-40B4-BE49-F238E27FC236}">
                <a16:creationId xmlns:a16="http://schemas.microsoft.com/office/drawing/2014/main" id="{FEFBFAE3-E147-4645-8D3D-CBC85C25616A}"/>
              </a:ext>
            </a:extLst>
          </p:cNvPr>
          <p:cNvSpPr/>
          <p:nvPr/>
        </p:nvSpPr>
        <p:spPr>
          <a:xfrm>
            <a:off x="2286603" y="450993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227" name="Rectangle 83">
            <a:extLst>
              <a:ext uri="{FF2B5EF4-FFF2-40B4-BE49-F238E27FC236}">
                <a16:creationId xmlns:a16="http://schemas.microsoft.com/office/drawing/2014/main" id="{6A33EE7E-2C7E-4350-9A2C-717B335DA192}"/>
              </a:ext>
            </a:extLst>
          </p:cNvPr>
          <p:cNvSpPr/>
          <p:nvPr/>
        </p:nvSpPr>
        <p:spPr>
          <a:xfrm>
            <a:off x="3559837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28" name="Rectangle 84">
            <a:extLst>
              <a:ext uri="{FF2B5EF4-FFF2-40B4-BE49-F238E27FC236}">
                <a16:creationId xmlns:a16="http://schemas.microsoft.com/office/drawing/2014/main" id="{340BCF81-E3AD-4B93-A328-9EB15EA6D749}"/>
              </a:ext>
            </a:extLst>
          </p:cNvPr>
          <p:cNvSpPr/>
          <p:nvPr/>
        </p:nvSpPr>
        <p:spPr>
          <a:xfrm>
            <a:off x="4508567" y="450993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29" name="Rectangle 85">
            <a:extLst>
              <a:ext uri="{FF2B5EF4-FFF2-40B4-BE49-F238E27FC236}">
                <a16:creationId xmlns:a16="http://schemas.microsoft.com/office/drawing/2014/main" id="{A23F5FBA-A348-4A00-8503-E66BC46F1270}"/>
              </a:ext>
            </a:extLst>
          </p:cNvPr>
          <p:cNvSpPr/>
          <p:nvPr/>
        </p:nvSpPr>
        <p:spPr>
          <a:xfrm>
            <a:off x="5637162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30" name="Rectangle 86">
            <a:extLst>
              <a:ext uri="{FF2B5EF4-FFF2-40B4-BE49-F238E27FC236}">
                <a16:creationId xmlns:a16="http://schemas.microsoft.com/office/drawing/2014/main" id="{B9BD04CE-6BC6-42E1-9E3E-4F03A5C76662}"/>
              </a:ext>
            </a:extLst>
          </p:cNvPr>
          <p:cNvSpPr/>
          <p:nvPr/>
        </p:nvSpPr>
        <p:spPr>
          <a:xfrm>
            <a:off x="7228763" y="450947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31" name="Rectangle 107">
            <a:extLst>
              <a:ext uri="{FF2B5EF4-FFF2-40B4-BE49-F238E27FC236}">
                <a16:creationId xmlns:a16="http://schemas.microsoft.com/office/drawing/2014/main" id="{05F78D86-1054-4914-B659-3F1AF90B155B}"/>
              </a:ext>
            </a:extLst>
          </p:cNvPr>
          <p:cNvSpPr/>
          <p:nvPr/>
        </p:nvSpPr>
        <p:spPr>
          <a:xfrm>
            <a:off x="1569723" y="518972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232" name="Rectangle 108">
            <a:extLst>
              <a:ext uri="{FF2B5EF4-FFF2-40B4-BE49-F238E27FC236}">
                <a16:creationId xmlns:a16="http://schemas.microsoft.com/office/drawing/2014/main" id="{69B7BE0B-EC46-4C6F-B620-942074A575E0}"/>
              </a:ext>
            </a:extLst>
          </p:cNvPr>
          <p:cNvSpPr/>
          <p:nvPr/>
        </p:nvSpPr>
        <p:spPr>
          <a:xfrm>
            <a:off x="2286603" y="5181913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233" name="Rectangle 109">
            <a:extLst>
              <a:ext uri="{FF2B5EF4-FFF2-40B4-BE49-F238E27FC236}">
                <a16:creationId xmlns:a16="http://schemas.microsoft.com/office/drawing/2014/main" id="{1167EA05-CCCE-48A3-B00B-4D4A85B91E05}"/>
              </a:ext>
            </a:extLst>
          </p:cNvPr>
          <p:cNvSpPr/>
          <p:nvPr/>
        </p:nvSpPr>
        <p:spPr>
          <a:xfrm>
            <a:off x="3559837" y="5181913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34" name="Rectangle 110">
            <a:extLst>
              <a:ext uri="{FF2B5EF4-FFF2-40B4-BE49-F238E27FC236}">
                <a16:creationId xmlns:a16="http://schemas.microsoft.com/office/drawing/2014/main" id="{B598689B-5F7C-45CD-BA86-2914B57839E3}"/>
              </a:ext>
            </a:extLst>
          </p:cNvPr>
          <p:cNvSpPr/>
          <p:nvPr/>
        </p:nvSpPr>
        <p:spPr>
          <a:xfrm>
            <a:off x="4508567" y="518191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35" name="Rectangle 111">
            <a:extLst>
              <a:ext uri="{FF2B5EF4-FFF2-40B4-BE49-F238E27FC236}">
                <a16:creationId xmlns:a16="http://schemas.microsoft.com/office/drawing/2014/main" id="{7E484DE3-CB40-45F1-99D5-989087BF578B}"/>
              </a:ext>
            </a:extLst>
          </p:cNvPr>
          <p:cNvSpPr/>
          <p:nvPr/>
        </p:nvSpPr>
        <p:spPr>
          <a:xfrm>
            <a:off x="5637162" y="5181913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236" name="Rectangle 112">
            <a:extLst>
              <a:ext uri="{FF2B5EF4-FFF2-40B4-BE49-F238E27FC236}">
                <a16:creationId xmlns:a16="http://schemas.microsoft.com/office/drawing/2014/main" id="{65C6C989-8C53-4DE5-9D79-0623050A1FD6}"/>
              </a:ext>
            </a:extLst>
          </p:cNvPr>
          <p:cNvSpPr/>
          <p:nvPr/>
        </p:nvSpPr>
        <p:spPr>
          <a:xfrm>
            <a:off x="7228763" y="518145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237" name="Rectangle 113">
            <a:extLst>
              <a:ext uri="{FF2B5EF4-FFF2-40B4-BE49-F238E27FC236}">
                <a16:creationId xmlns:a16="http://schemas.microsoft.com/office/drawing/2014/main" id="{940CEE7E-9940-45E7-975F-39FD3388EC64}"/>
              </a:ext>
            </a:extLst>
          </p:cNvPr>
          <p:cNvSpPr/>
          <p:nvPr/>
        </p:nvSpPr>
        <p:spPr>
          <a:xfrm>
            <a:off x="7880463" y="5181913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238" name="Straight Connector 115">
            <a:extLst>
              <a:ext uri="{FF2B5EF4-FFF2-40B4-BE49-F238E27FC236}">
                <a16:creationId xmlns:a16="http://schemas.microsoft.com/office/drawing/2014/main" id="{23D2AF2A-AB27-4D72-AD0F-399E8CA0399C}"/>
              </a:ext>
            </a:extLst>
          </p:cNvPr>
          <p:cNvCxnSpPr>
            <a:cxnSpLocks/>
          </p:cNvCxnSpPr>
          <p:nvPr/>
        </p:nvCxnSpPr>
        <p:spPr>
          <a:xfrm flipV="1">
            <a:off x="1518490" y="5528283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116">
            <a:extLst>
              <a:ext uri="{FF2B5EF4-FFF2-40B4-BE49-F238E27FC236}">
                <a16:creationId xmlns:a16="http://schemas.microsoft.com/office/drawing/2014/main" id="{8D6C165E-086D-4EC1-8488-E2FC527FB63F}"/>
              </a:ext>
            </a:extLst>
          </p:cNvPr>
          <p:cNvSpPr/>
          <p:nvPr/>
        </p:nvSpPr>
        <p:spPr>
          <a:xfrm>
            <a:off x="7850978" y="451400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240" name="Rectangle 117">
            <a:extLst>
              <a:ext uri="{FF2B5EF4-FFF2-40B4-BE49-F238E27FC236}">
                <a16:creationId xmlns:a16="http://schemas.microsoft.com/office/drawing/2014/main" id="{06492B54-FE03-46CC-AE47-612772B8ADC5}"/>
              </a:ext>
            </a:extLst>
          </p:cNvPr>
          <p:cNvSpPr/>
          <p:nvPr/>
        </p:nvSpPr>
        <p:spPr>
          <a:xfrm>
            <a:off x="2282238" y="2705982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241" name="Rectangle 118">
            <a:extLst>
              <a:ext uri="{FF2B5EF4-FFF2-40B4-BE49-F238E27FC236}">
                <a16:creationId xmlns:a16="http://schemas.microsoft.com/office/drawing/2014/main" id="{EEE5F6A8-64AC-483C-B9E5-4CD44DD4A526}"/>
              </a:ext>
            </a:extLst>
          </p:cNvPr>
          <p:cNvSpPr/>
          <p:nvPr/>
        </p:nvSpPr>
        <p:spPr>
          <a:xfrm>
            <a:off x="2821917" y="2709996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242" name="Rectangle 55">
            <a:extLst>
              <a:ext uri="{FF2B5EF4-FFF2-40B4-BE49-F238E27FC236}">
                <a16:creationId xmlns:a16="http://schemas.microsoft.com/office/drawing/2014/main" id="{7CD5B6D5-9D21-4126-8006-9249D20D9D87}"/>
              </a:ext>
            </a:extLst>
          </p:cNvPr>
          <p:cNvSpPr/>
          <p:nvPr/>
        </p:nvSpPr>
        <p:spPr>
          <a:xfrm>
            <a:off x="10922370" y="3281650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243" name="กลุ่ม 16">
            <a:extLst>
              <a:ext uri="{FF2B5EF4-FFF2-40B4-BE49-F238E27FC236}">
                <a16:creationId xmlns:a16="http://schemas.microsoft.com/office/drawing/2014/main" id="{4E93566C-D576-403F-B7C3-D6BA470BDB1E}"/>
              </a:ext>
            </a:extLst>
          </p:cNvPr>
          <p:cNvGrpSpPr/>
          <p:nvPr/>
        </p:nvGrpSpPr>
        <p:grpSpPr>
          <a:xfrm>
            <a:off x="10740952" y="3825136"/>
            <a:ext cx="325696" cy="243933"/>
            <a:chOff x="11511708" y="3431250"/>
            <a:chExt cx="397389" cy="280988"/>
          </a:xfrm>
        </p:grpSpPr>
        <p:sp>
          <p:nvSpPr>
            <p:cNvPr id="244" name="สี่เหลี่ยมผืนผ้า: มุมมน 13">
              <a:extLst>
                <a:ext uri="{FF2B5EF4-FFF2-40B4-BE49-F238E27FC236}">
                  <a16:creationId xmlns:a16="http://schemas.microsoft.com/office/drawing/2014/main" id="{B0A5C810-3B59-4EEB-A19D-12D9051B9E4F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5" name="รูปภาพ 15" descr="รูปภาพประกอบด้วย รูปวาด&#10;&#10;คำอธิบายที่สร้างโดยอัตโนมัติ">
              <a:hlinkClick r:id="rId9" action="ppaction://hlinksldjump"/>
              <a:extLst>
                <a:ext uri="{FF2B5EF4-FFF2-40B4-BE49-F238E27FC236}">
                  <a16:creationId xmlns:a16="http://schemas.microsoft.com/office/drawing/2014/main" id="{80A300A6-40CB-4551-A918-6B89BD6C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246" name="กลุ่ม 16">
            <a:extLst>
              <a:ext uri="{FF2B5EF4-FFF2-40B4-BE49-F238E27FC236}">
                <a16:creationId xmlns:a16="http://schemas.microsoft.com/office/drawing/2014/main" id="{372C60F5-CB8C-4921-BC73-5AA542A38117}"/>
              </a:ext>
            </a:extLst>
          </p:cNvPr>
          <p:cNvGrpSpPr/>
          <p:nvPr/>
        </p:nvGrpSpPr>
        <p:grpSpPr>
          <a:xfrm>
            <a:off x="10750011" y="4563265"/>
            <a:ext cx="325696" cy="243933"/>
            <a:chOff x="11511707" y="3431250"/>
            <a:chExt cx="397389" cy="280988"/>
          </a:xfrm>
        </p:grpSpPr>
        <p:sp>
          <p:nvSpPr>
            <p:cNvPr id="247" name="สี่เหลี่ยมผืนผ้า: มุมมน 13">
              <a:extLst>
                <a:ext uri="{FF2B5EF4-FFF2-40B4-BE49-F238E27FC236}">
                  <a16:creationId xmlns:a16="http://schemas.microsoft.com/office/drawing/2014/main" id="{CF4CC28D-4AE5-47D6-80F5-A8AFB3199657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8" name="รูปภาพ 15" descr="รูปภาพประกอบด้วย รูปวาด&#10;&#10;คำอธิบายที่สร้างโดยอัตโนมัติ">
              <a:hlinkClick r:id="rId9" action="ppaction://hlinksldjump"/>
              <a:extLst>
                <a:ext uri="{FF2B5EF4-FFF2-40B4-BE49-F238E27FC236}">
                  <a16:creationId xmlns:a16="http://schemas.microsoft.com/office/drawing/2014/main" id="{8834873E-8FA4-436D-9E46-D8A0FF9E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249" name="กลุ่ม 16">
            <a:extLst>
              <a:ext uri="{FF2B5EF4-FFF2-40B4-BE49-F238E27FC236}">
                <a16:creationId xmlns:a16="http://schemas.microsoft.com/office/drawing/2014/main" id="{05E0ECB8-A08B-404C-9B5C-4C244515C64B}"/>
              </a:ext>
            </a:extLst>
          </p:cNvPr>
          <p:cNvGrpSpPr/>
          <p:nvPr/>
        </p:nvGrpSpPr>
        <p:grpSpPr>
          <a:xfrm>
            <a:off x="10762680" y="5236023"/>
            <a:ext cx="325695" cy="243933"/>
            <a:chOff x="11511705" y="3431250"/>
            <a:chExt cx="397389" cy="280988"/>
          </a:xfrm>
        </p:grpSpPr>
        <p:sp>
          <p:nvSpPr>
            <p:cNvPr id="250" name="สี่เหลี่ยมผืนผ้า: มุมมน 13">
              <a:extLst>
                <a:ext uri="{FF2B5EF4-FFF2-40B4-BE49-F238E27FC236}">
                  <a16:creationId xmlns:a16="http://schemas.microsoft.com/office/drawing/2014/main" id="{03F44A26-284B-46FB-A7A2-E779E5CBC79D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รูปภาพ 15" descr="รูปภาพประกอบด้วย รูปวาด&#10;&#10;คำอธิบายที่สร้างโดยอัตโนมัติ">
              <a:hlinkClick r:id="rId9" action="ppaction://hlinksldjump"/>
              <a:extLst>
                <a:ext uri="{FF2B5EF4-FFF2-40B4-BE49-F238E27FC236}">
                  <a16:creationId xmlns:a16="http://schemas.microsoft.com/office/drawing/2014/main" id="{1A3A7A79-ABDF-4FCA-8E57-CC5B8301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252" name="Picture 179">
            <a:extLst>
              <a:ext uri="{FF2B5EF4-FFF2-40B4-BE49-F238E27FC236}">
                <a16:creationId xmlns:a16="http://schemas.microsoft.com/office/drawing/2014/main" id="{73CB27C6-5E86-4890-9E0E-CE39244082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20539"/>
          <a:stretch/>
        </p:blipFill>
        <p:spPr>
          <a:xfrm>
            <a:off x="8583220" y="5870068"/>
            <a:ext cx="2944905" cy="347263"/>
          </a:xfrm>
          <a:prstGeom prst="rect">
            <a:avLst/>
          </a:prstGeom>
        </p:spPr>
      </p:pic>
      <p:pic>
        <p:nvPicPr>
          <p:cNvPr id="253" name="Picture 180">
            <a:extLst>
              <a:ext uri="{FF2B5EF4-FFF2-40B4-BE49-F238E27FC236}">
                <a16:creationId xmlns:a16="http://schemas.microsoft.com/office/drawing/2014/main" id="{E4B4DFC0-5479-401A-9D23-14AA6E4684B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446"/>
          <a:stretch/>
        </p:blipFill>
        <p:spPr>
          <a:xfrm>
            <a:off x="1451937" y="5831049"/>
            <a:ext cx="2335854" cy="254900"/>
          </a:xfrm>
          <a:prstGeom prst="rect">
            <a:avLst/>
          </a:prstGeom>
        </p:spPr>
      </p:pic>
      <p:sp>
        <p:nvSpPr>
          <p:cNvPr id="254" name="Rectangle 55">
            <a:extLst>
              <a:ext uri="{FF2B5EF4-FFF2-40B4-BE49-F238E27FC236}">
                <a16:creationId xmlns:a16="http://schemas.microsoft.com/office/drawing/2014/main" id="{345586BD-1E48-417D-9136-05FFC1A9E66C}"/>
              </a:ext>
            </a:extLst>
          </p:cNvPr>
          <p:cNvSpPr/>
          <p:nvPr/>
        </p:nvSpPr>
        <p:spPr>
          <a:xfrm>
            <a:off x="9957779" y="3303330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255" name="Rectangle 81">
            <a:extLst>
              <a:ext uri="{FF2B5EF4-FFF2-40B4-BE49-F238E27FC236}">
                <a16:creationId xmlns:a16="http://schemas.microsoft.com/office/drawing/2014/main" id="{09BDC7B5-2CA5-4706-8B8D-8A8E5783F73F}"/>
              </a:ext>
            </a:extLst>
          </p:cNvPr>
          <p:cNvSpPr/>
          <p:nvPr/>
        </p:nvSpPr>
        <p:spPr>
          <a:xfrm>
            <a:off x="9820515" y="3779854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256" name="Rectangle 81">
            <a:extLst>
              <a:ext uri="{FF2B5EF4-FFF2-40B4-BE49-F238E27FC236}">
                <a16:creationId xmlns:a16="http://schemas.microsoft.com/office/drawing/2014/main" id="{AECA28A5-D2DD-4C89-985D-2FFB176AD8D6}"/>
              </a:ext>
            </a:extLst>
          </p:cNvPr>
          <p:cNvSpPr/>
          <p:nvPr/>
        </p:nvSpPr>
        <p:spPr>
          <a:xfrm>
            <a:off x="9849340" y="4503749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257" name="Rectangle 81">
            <a:extLst>
              <a:ext uri="{FF2B5EF4-FFF2-40B4-BE49-F238E27FC236}">
                <a16:creationId xmlns:a16="http://schemas.microsoft.com/office/drawing/2014/main" id="{EC2E4CFA-860A-4423-B5FE-3176DC5E5575}"/>
              </a:ext>
            </a:extLst>
          </p:cNvPr>
          <p:cNvSpPr/>
          <p:nvPr/>
        </p:nvSpPr>
        <p:spPr>
          <a:xfrm>
            <a:off x="9846935" y="5164986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B49A8D0A-C024-43D2-8AE8-02475ACE20B4}"/>
              </a:ext>
            </a:extLst>
          </p:cNvPr>
          <p:cNvSpPr/>
          <p:nvPr/>
        </p:nvSpPr>
        <p:spPr>
          <a:xfrm>
            <a:off x="8885978" y="3269366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259" name="Rectangle 176">
            <a:extLst>
              <a:ext uri="{FF2B5EF4-FFF2-40B4-BE49-F238E27FC236}">
                <a16:creationId xmlns:a16="http://schemas.microsoft.com/office/drawing/2014/main" id="{F77775E2-5563-4D35-A152-F73CFE34BEAB}"/>
              </a:ext>
            </a:extLst>
          </p:cNvPr>
          <p:cNvSpPr/>
          <p:nvPr/>
        </p:nvSpPr>
        <p:spPr>
          <a:xfrm>
            <a:off x="8854833" y="375305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261" name="Group 211">
            <a:extLst>
              <a:ext uri="{FF2B5EF4-FFF2-40B4-BE49-F238E27FC236}">
                <a16:creationId xmlns:a16="http://schemas.microsoft.com/office/drawing/2014/main" id="{1A14D3AF-7842-43EF-B40D-F97397090A01}"/>
              </a:ext>
            </a:extLst>
          </p:cNvPr>
          <p:cNvGrpSpPr/>
          <p:nvPr/>
        </p:nvGrpSpPr>
        <p:grpSpPr>
          <a:xfrm>
            <a:off x="11494828" y="3822489"/>
            <a:ext cx="325696" cy="243933"/>
            <a:chOff x="12804434" y="4240000"/>
            <a:chExt cx="325696" cy="243933"/>
          </a:xfrm>
        </p:grpSpPr>
        <p:sp>
          <p:nvSpPr>
            <p:cNvPr id="262" name="สี่เหลี่ยมผืนผ้า: มุมมน 13">
              <a:extLst>
                <a:ext uri="{FF2B5EF4-FFF2-40B4-BE49-F238E27FC236}">
                  <a16:creationId xmlns:a16="http://schemas.microsoft.com/office/drawing/2014/main" id="{3BC99DB1-A975-497C-A425-0C5D1014B729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3" name="Picture 213">
              <a:hlinkClick r:id="rId13" action="ppaction://hlinksldjump"/>
              <a:extLst>
                <a:ext uri="{FF2B5EF4-FFF2-40B4-BE49-F238E27FC236}">
                  <a16:creationId xmlns:a16="http://schemas.microsoft.com/office/drawing/2014/main" id="{44563808-18FC-4678-ABA7-010A00209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64" name="Group 214">
            <a:extLst>
              <a:ext uri="{FF2B5EF4-FFF2-40B4-BE49-F238E27FC236}">
                <a16:creationId xmlns:a16="http://schemas.microsoft.com/office/drawing/2014/main" id="{FFE1CB5B-4D4A-45A4-99F7-DACA63DF32BE}"/>
              </a:ext>
            </a:extLst>
          </p:cNvPr>
          <p:cNvGrpSpPr/>
          <p:nvPr/>
        </p:nvGrpSpPr>
        <p:grpSpPr>
          <a:xfrm>
            <a:off x="11494828" y="4558621"/>
            <a:ext cx="325696" cy="243933"/>
            <a:chOff x="12804434" y="4240000"/>
            <a:chExt cx="325696" cy="243933"/>
          </a:xfrm>
        </p:grpSpPr>
        <p:sp>
          <p:nvSpPr>
            <p:cNvPr id="265" name="สี่เหลี่ยมผืนผ้า: มุมมน 13">
              <a:extLst>
                <a:ext uri="{FF2B5EF4-FFF2-40B4-BE49-F238E27FC236}">
                  <a16:creationId xmlns:a16="http://schemas.microsoft.com/office/drawing/2014/main" id="{4B654C0F-D26A-44E6-9C99-921D8AF266CE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6" name="Picture 216">
              <a:hlinkClick r:id="rId13" action="ppaction://hlinksldjump"/>
              <a:extLst>
                <a:ext uri="{FF2B5EF4-FFF2-40B4-BE49-F238E27FC236}">
                  <a16:creationId xmlns:a16="http://schemas.microsoft.com/office/drawing/2014/main" id="{C81E0806-5B28-4025-A8ED-C8B6DA6F9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67" name="Group 217">
            <a:extLst>
              <a:ext uri="{FF2B5EF4-FFF2-40B4-BE49-F238E27FC236}">
                <a16:creationId xmlns:a16="http://schemas.microsoft.com/office/drawing/2014/main" id="{ECD26DA1-5D81-4E1A-845A-E462DAD7258F}"/>
              </a:ext>
            </a:extLst>
          </p:cNvPr>
          <p:cNvGrpSpPr/>
          <p:nvPr/>
        </p:nvGrpSpPr>
        <p:grpSpPr>
          <a:xfrm>
            <a:off x="11494828" y="5225381"/>
            <a:ext cx="325696" cy="243933"/>
            <a:chOff x="12804434" y="4240000"/>
            <a:chExt cx="325696" cy="243933"/>
          </a:xfrm>
        </p:grpSpPr>
        <p:sp>
          <p:nvSpPr>
            <p:cNvPr id="26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8F659F3-8618-4C9F-A2EF-36AC83126694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9" name="Picture 219">
              <a:hlinkClick r:id="rId13" action="ppaction://hlinksldjump"/>
              <a:extLst>
                <a:ext uri="{FF2B5EF4-FFF2-40B4-BE49-F238E27FC236}">
                  <a16:creationId xmlns:a16="http://schemas.microsoft.com/office/drawing/2014/main" id="{B76AAE3E-A11A-4AAB-AB82-270ED3ACD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270" name="Rectangle 121">
            <a:extLst>
              <a:ext uri="{FF2B5EF4-FFF2-40B4-BE49-F238E27FC236}">
                <a16:creationId xmlns:a16="http://schemas.microsoft.com/office/drawing/2014/main" id="{2820D00D-2A16-414F-9170-29C0C91E46DE}"/>
              </a:ext>
            </a:extLst>
          </p:cNvPr>
          <p:cNvSpPr/>
          <p:nvPr/>
        </p:nvSpPr>
        <p:spPr>
          <a:xfrm>
            <a:off x="8777245" y="5190763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  <p:grpSp>
        <p:nvGrpSpPr>
          <p:cNvPr id="271" name="Group 5">
            <a:extLst>
              <a:ext uri="{FF2B5EF4-FFF2-40B4-BE49-F238E27FC236}">
                <a16:creationId xmlns:a16="http://schemas.microsoft.com/office/drawing/2014/main" id="{2E60AB5E-6486-4F4E-AACC-48B1BCC1E68C}"/>
              </a:ext>
            </a:extLst>
          </p:cNvPr>
          <p:cNvGrpSpPr/>
          <p:nvPr/>
        </p:nvGrpSpPr>
        <p:grpSpPr>
          <a:xfrm>
            <a:off x="11117890" y="3827164"/>
            <a:ext cx="325696" cy="243933"/>
            <a:chOff x="12583467" y="3661743"/>
            <a:chExt cx="325696" cy="243933"/>
          </a:xfrm>
        </p:grpSpPr>
        <p:sp>
          <p:nvSpPr>
            <p:cNvPr id="272" name="สี่เหลี่ยมผืนผ้า: มุมมน 13">
              <a:extLst>
                <a:ext uri="{FF2B5EF4-FFF2-40B4-BE49-F238E27FC236}">
                  <a16:creationId xmlns:a16="http://schemas.microsoft.com/office/drawing/2014/main" id="{33BA175B-8ECD-47CF-A761-E76514844E34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3" name="Picture 4">
              <a:hlinkClick r:id="rId15" action="ppaction://hlinksldjump"/>
              <a:extLst>
                <a:ext uri="{FF2B5EF4-FFF2-40B4-BE49-F238E27FC236}">
                  <a16:creationId xmlns:a16="http://schemas.microsoft.com/office/drawing/2014/main" id="{B1CDDB59-B7CA-4016-AD2B-668DCED5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274" name="Group 5">
            <a:extLst>
              <a:ext uri="{FF2B5EF4-FFF2-40B4-BE49-F238E27FC236}">
                <a16:creationId xmlns:a16="http://schemas.microsoft.com/office/drawing/2014/main" id="{3ADE0973-16DE-4FD8-BF26-F0E4E6D5FF0F}"/>
              </a:ext>
            </a:extLst>
          </p:cNvPr>
          <p:cNvGrpSpPr/>
          <p:nvPr/>
        </p:nvGrpSpPr>
        <p:grpSpPr>
          <a:xfrm>
            <a:off x="11124863" y="4569741"/>
            <a:ext cx="325696" cy="243933"/>
            <a:chOff x="12583467" y="3661743"/>
            <a:chExt cx="325696" cy="243933"/>
          </a:xfrm>
        </p:grpSpPr>
        <p:sp>
          <p:nvSpPr>
            <p:cNvPr id="27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E6F6FB8-C732-4F16-8426-C37EDB2114A8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6" name="Picture 4">
              <a:hlinkClick r:id="rId15" action="ppaction://hlinksldjump"/>
              <a:extLst>
                <a:ext uri="{FF2B5EF4-FFF2-40B4-BE49-F238E27FC236}">
                  <a16:creationId xmlns:a16="http://schemas.microsoft.com/office/drawing/2014/main" id="{D5D85ABC-00B4-49D2-AA2E-5D436096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277" name="Group 5">
            <a:extLst>
              <a:ext uri="{FF2B5EF4-FFF2-40B4-BE49-F238E27FC236}">
                <a16:creationId xmlns:a16="http://schemas.microsoft.com/office/drawing/2014/main" id="{6BC79B19-AB9C-436F-9E6C-1C556F15914D}"/>
              </a:ext>
            </a:extLst>
          </p:cNvPr>
          <p:cNvGrpSpPr/>
          <p:nvPr/>
        </p:nvGrpSpPr>
        <p:grpSpPr>
          <a:xfrm>
            <a:off x="11134346" y="5236419"/>
            <a:ext cx="325696" cy="243933"/>
            <a:chOff x="12583467" y="3661743"/>
            <a:chExt cx="325696" cy="243933"/>
          </a:xfrm>
        </p:grpSpPr>
        <p:sp>
          <p:nvSpPr>
            <p:cNvPr id="278" name="สี่เหลี่ยมผืนผ้า: มุมมน 13">
              <a:extLst>
                <a:ext uri="{FF2B5EF4-FFF2-40B4-BE49-F238E27FC236}">
                  <a16:creationId xmlns:a16="http://schemas.microsoft.com/office/drawing/2014/main" id="{C1175823-5F7D-4D4C-B32A-DF14BAC6D361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9" name="Picture 4">
              <a:hlinkClick r:id="rId15" action="ppaction://hlinksldjump"/>
              <a:extLst>
                <a:ext uri="{FF2B5EF4-FFF2-40B4-BE49-F238E27FC236}">
                  <a16:creationId xmlns:a16="http://schemas.microsoft.com/office/drawing/2014/main" id="{024A49D1-7EA8-4DDD-88F4-B24FAD7B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sp>
        <p:nvSpPr>
          <p:cNvPr id="280" name="Rectangle 176">
            <a:extLst>
              <a:ext uri="{FF2B5EF4-FFF2-40B4-BE49-F238E27FC236}">
                <a16:creationId xmlns:a16="http://schemas.microsoft.com/office/drawing/2014/main" id="{07D1C6A6-09D8-49FB-AD21-D980CF5FB03C}"/>
              </a:ext>
            </a:extLst>
          </p:cNvPr>
          <p:cNvSpPr/>
          <p:nvPr/>
        </p:nvSpPr>
        <p:spPr>
          <a:xfrm>
            <a:off x="8830293" y="4530247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</p:spTree>
    <p:extLst>
      <p:ext uri="{BB962C8B-B14F-4D97-AF65-F5344CB8AC3E}">
        <p14:creationId xmlns:p14="http://schemas.microsoft.com/office/powerpoint/2010/main" val="3260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284413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14" name="TextBox 61">
            <a:extLst>
              <a:ext uri="{FF2B5EF4-FFF2-40B4-BE49-F238E27FC236}">
                <a16:creationId xmlns:a16="http://schemas.microsoft.com/office/drawing/2014/main" id="{77CC5E32-7508-462C-9850-3449BE6BBDAA}"/>
              </a:ext>
            </a:extLst>
          </p:cNvPr>
          <p:cNvSpPr txBox="1"/>
          <p:nvPr/>
        </p:nvSpPr>
        <p:spPr>
          <a:xfrm>
            <a:off x="1856464" y="316374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19" name="TextBox 62">
            <a:extLst>
              <a:ext uri="{FF2B5EF4-FFF2-40B4-BE49-F238E27FC236}">
                <a16:creationId xmlns:a16="http://schemas.microsoft.com/office/drawing/2014/main" id="{F373A751-C6EE-4E7C-B0E6-8A25208ADCCA}"/>
              </a:ext>
            </a:extLst>
          </p:cNvPr>
          <p:cNvSpPr txBox="1"/>
          <p:nvPr/>
        </p:nvSpPr>
        <p:spPr>
          <a:xfrm>
            <a:off x="7347564" y="3163743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20" name="TextBox 63">
            <a:extLst>
              <a:ext uri="{FF2B5EF4-FFF2-40B4-BE49-F238E27FC236}">
                <a16:creationId xmlns:a16="http://schemas.microsoft.com/office/drawing/2014/main" id="{5769E6D7-D39C-47EF-8F8D-5D39537F2CAB}"/>
              </a:ext>
            </a:extLst>
          </p:cNvPr>
          <p:cNvSpPr txBox="1"/>
          <p:nvPr/>
        </p:nvSpPr>
        <p:spPr>
          <a:xfrm>
            <a:off x="2279830" y="365114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121" name="TextBox 75">
            <a:extLst>
              <a:ext uri="{FF2B5EF4-FFF2-40B4-BE49-F238E27FC236}">
                <a16:creationId xmlns:a16="http://schemas.microsoft.com/office/drawing/2014/main" id="{64513923-94E9-46FC-8FC5-EB049AFC1459}"/>
              </a:ext>
            </a:extLst>
          </p:cNvPr>
          <p:cNvSpPr txBox="1"/>
          <p:nvPr/>
        </p:nvSpPr>
        <p:spPr>
          <a:xfrm>
            <a:off x="2132279" y="4117624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22" name="TextBox 100">
            <a:extLst>
              <a:ext uri="{FF2B5EF4-FFF2-40B4-BE49-F238E27FC236}">
                <a16:creationId xmlns:a16="http://schemas.microsoft.com/office/drawing/2014/main" id="{50FDCC76-DFE3-4CCD-8754-D627D7AEB3D1}"/>
              </a:ext>
            </a:extLst>
          </p:cNvPr>
          <p:cNvSpPr txBox="1"/>
          <p:nvPr/>
        </p:nvSpPr>
        <p:spPr>
          <a:xfrm>
            <a:off x="8634932" y="2717383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21</a:t>
            </a:r>
          </a:p>
        </p:txBody>
      </p:sp>
      <p:sp>
        <p:nvSpPr>
          <p:cNvPr id="123" name="TextBox 3">
            <a:extLst>
              <a:ext uri="{FF2B5EF4-FFF2-40B4-BE49-F238E27FC236}">
                <a16:creationId xmlns:a16="http://schemas.microsoft.com/office/drawing/2014/main" id="{03A8255F-0BA9-48C1-B844-17A6AF70C485}"/>
              </a:ext>
            </a:extLst>
          </p:cNvPr>
          <p:cNvSpPr txBox="1"/>
          <p:nvPr/>
        </p:nvSpPr>
        <p:spPr>
          <a:xfrm>
            <a:off x="3506898" y="3189638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4" name="TextBox 108">
            <a:extLst>
              <a:ext uri="{FF2B5EF4-FFF2-40B4-BE49-F238E27FC236}">
                <a16:creationId xmlns:a16="http://schemas.microsoft.com/office/drawing/2014/main" id="{B15A3A17-80DC-43A8-8B6C-2D95DB3223A1}"/>
              </a:ext>
            </a:extLst>
          </p:cNvPr>
          <p:cNvSpPr txBox="1"/>
          <p:nvPr/>
        </p:nvSpPr>
        <p:spPr>
          <a:xfrm>
            <a:off x="3509814" y="36655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5" name="TextBox 109">
            <a:extLst>
              <a:ext uri="{FF2B5EF4-FFF2-40B4-BE49-F238E27FC236}">
                <a16:creationId xmlns:a16="http://schemas.microsoft.com/office/drawing/2014/main" id="{B801B770-E1A2-433A-A6B6-352B6C8665AF}"/>
              </a:ext>
            </a:extLst>
          </p:cNvPr>
          <p:cNvSpPr txBox="1"/>
          <p:nvPr/>
        </p:nvSpPr>
        <p:spPr>
          <a:xfrm>
            <a:off x="8361543" y="317434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6" name="TextBox 110">
            <a:extLst>
              <a:ext uri="{FF2B5EF4-FFF2-40B4-BE49-F238E27FC236}">
                <a16:creationId xmlns:a16="http://schemas.microsoft.com/office/drawing/2014/main" id="{3ADBC184-649A-453E-AC81-C1A4E69057DD}"/>
              </a:ext>
            </a:extLst>
          </p:cNvPr>
          <p:cNvSpPr txBox="1"/>
          <p:nvPr/>
        </p:nvSpPr>
        <p:spPr>
          <a:xfrm>
            <a:off x="8346546" y="36467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7" name="TextBox 111">
            <a:extLst>
              <a:ext uri="{FF2B5EF4-FFF2-40B4-BE49-F238E27FC236}">
                <a16:creationId xmlns:a16="http://schemas.microsoft.com/office/drawing/2014/main" id="{83373B8A-3675-4416-937E-880034565405}"/>
              </a:ext>
            </a:extLst>
          </p:cNvPr>
          <p:cNvSpPr txBox="1"/>
          <p:nvPr/>
        </p:nvSpPr>
        <p:spPr>
          <a:xfrm>
            <a:off x="3572412" y="4122351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8" name="TextBox 152">
            <a:extLst>
              <a:ext uri="{FF2B5EF4-FFF2-40B4-BE49-F238E27FC236}">
                <a16:creationId xmlns:a16="http://schemas.microsoft.com/office/drawing/2014/main" id="{22E3E42B-5988-4455-BB08-8A17FED38D19}"/>
              </a:ext>
            </a:extLst>
          </p:cNvPr>
          <p:cNvSpPr txBox="1"/>
          <p:nvPr/>
        </p:nvSpPr>
        <p:spPr>
          <a:xfrm>
            <a:off x="7212316" y="416133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30" name="TextBox 153">
            <a:extLst>
              <a:ext uri="{FF2B5EF4-FFF2-40B4-BE49-F238E27FC236}">
                <a16:creationId xmlns:a16="http://schemas.microsoft.com/office/drawing/2014/main" id="{90D79AD8-8C76-45C0-90E9-05CF0D393A64}"/>
              </a:ext>
            </a:extLst>
          </p:cNvPr>
          <p:cNvSpPr txBox="1"/>
          <p:nvPr/>
        </p:nvSpPr>
        <p:spPr>
          <a:xfrm>
            <a:off x="8381791" y="41269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4084CC29-79C4-4087-93B4-36F762927284}"/>
              </a:ext>
            </a:extLst>
          </p:cNvPr>
          <p:cNvSpPr txBox="1"/>
          <p:nvPr/>
        </p:nvSpPr>
        <p:spPr>
          <a:xfrm>
            <a:off x="7705674" y="362437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32" name="TextBox 155">
            <a:extLst>
              <a:ext uri="{FF2B5EF4-FFF2-40B4-BE49-F238E27FC236}">
                <a16:creationId xmlns:a16="http://schemas.microsoft.com/office/drawing/2014/main" id="{CC08E7A6-2EC8-40B4-8277-D2FC0BC1E657}"/>
              </a:ext>
            </a:extLst>
          </p:cNvPr>
          <p:cNvSpPr txBox="1"/>
          <p:nvPr/>
        </p:nvSpPr>
        <p:spPr>
          <a:xfrm>
            <a:off x="1867686" y="4656403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33" name="TextBox 156">
            <a:extLst>
              <a:ext uri="{FF2B5EF4-FFF2-40B4-BE49-F238E27FC236}">
                <a16:creationId xmlns:a16="http://schemas.microsoft.com/office/drawing/2014/main" id="{CBE2FE1F-2CA1-4948-8B3E-0AFF4A23C10A}"/>
              </a:ext>
            </a:extLst>
          </p:cNvPr>
          <p:cNvSpPr txBox="1"/>
          <p:nvPr/>
        </p:nvSpPr>
        <p:spPr>
          <a:xfrm>
            <a:off x="1810318" y="2686092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34" name="TextBox 158">
            <a:extLst>
              <a:ext uri="{FF2B5EF4-FFF2-40B4-BE49-F238E27FC236}">
                <a16:creationId xmlns:a16="http://schemas.microsoft.com/office/drawing/2014/main" id="{2AED9F47-3AB0-4613-A917-B34A0BB649F5}"/>
              </a:ext>
            </a:extLst>
          </p:cNvPr>
          <p:cNvSpPr txBox="1"/>
          <p:nvPr/>
        </p:nvSpPr>
        <p:spPr>
          <a:xfrm>
            <a:off x="2868522" y="270728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35" name="TextBox 177">
            <a:extLst>
              <a:ext uri="{FF2B5EF4-FFF2-40B4-BE49-F238E27FC236}">
                <a16:creationId xmlns:a16="http://schemas.microsoft.com/office/drawing/2014/main" id="{A28F7233-3308-41AC-BC1F-68528684993E}"/>
              </a:ext>
            </a:extLst>
          </p:cNvPr>
          <p:cNvSpPr txBox="1"/>
          <p:nvPr/>
        </p:nvSpPr>
        <p:spPr>
          <a:xfrm>
            <a:off x="3710740" y="464846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36" name="TextBox 180">
            <a:extLst>
              <a:ext uri="{FF2B5EF4-FFF2-40B4-BE49-F238E27FC236}">
                <a16:creationId xmlns:a16="http://schemas.microsoft.com/office/drawing/2014/main" id="{595ACE3A-4209-4BE3-90B7-333F01BC403F}"/>
              </a:ext>
            </a:extLst>
          </p:cNvPr>
          <p:cNvSpPr txBox="1"/>
          <p:nvPr/>
        </p:nvSpPr>
        <p:spPr>
          <a:xfrm>
            <a:off x="7061123" y="4624587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37" name="TextBox 183">
            <a:extLst>
              <a:ext uri="{FF2B5EF4-FFF2-40B4-BE49-F238E27FC236}">
                <a16:creationId xmlns:a16="http://schemas.microsoft.com/office/drawing/2014/main" id="{145E2F14-F9D6-4110-830F-652EE912CFBC}"/>
              </a:ext>
            </a:extLst>
          </p:cNvPr>
          <p:cNvSpPr txBox="1"/>
          <p:nvPr/>
        </p:nvSpPr>
        <p:spPr>
          <a:xfrm>
            <a:off x="8387430" y="460893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4" name="TextBox 184">
            <a:extLst>
              <a:ext uri="{FF2B5EF4-FFF2-40B4-BE49-F238E27FC236}">
                <a16:creationId xmlns:a16="http://schemas.microsoft.com/office/drawing/2014/main" id="{53A55853-8E55-44BA-A5E4-D9A8724980B5}"/>
              </a:ext>
            </a:extLst>
          </p:cNvPr>
          <p:cNvSpPr txBox="1"/>
          <p:nvPr/>
        </p:nvSpPr>
        <p:spPr>
          <a:xfrm>
            <a:off x="2206419" y="506779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45" name="TextBox 188">
            <a:extLst>
              <a:ext uri="{FF2B5EF4-FFF2-40B4-BE49-F238E27FC236}">
                <a16:creationId xmlns:a16="http://schemas.microsoft.com/office/drawing/2014/main" id="{5C8F4EE7-32CC-41C0-97F8-9FE9B20E0F7F}"/>
              </a:ext>
            </a:extLst>
          </p:cNvPr>
          <p:cNvSpPr txBox="1"/>
          <p:nvPr/>
        </p:nvSpPr>
        <p:spPr>
          <a:xfrm>
            <a:off x="3718190" y="509143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46" name="TextBox 100">
            <a:extLst>
              <a:ext uri="{FF2B5EF4-FFF2-40B4-BE49-F238E27FC236}">
                <a16:creationId xmlns:a16="http://schemas.microsoft.com/office/drawing/2014/main" id="{A78AD39B-D551-47B0-85EB-309CDCF56667}"/>
              </a:ext>
            </a:extLst>
          </p:cNvPr>
          <p:cNvSpPr txBox="1"/>
          <p:nvPr/>
        </p:nvSpPr>
        <p:spPr>
          <a:xfrm>
            <a:off x="9128580" y="237592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Issue No. 111</a:t>
            </a:r>
          </a:p>
        </p:txBody>
      </p:sp>
      <p:sp>
        <p:nvSpPr>
          <p:cNvPr id="147" name="TextBox 96">
            <a:extLst>
              <a:ext uri="{FF2B5EF4-FFF2-40B4-BE49-F238E27FC236}">
                <a16:creationId xmlns:a16="http://schemas.microsoft.com/office/drawing/2014/main" id="{98DB7AFE-465A-4AC4-B7E7-7369DC4C9285}"/>
              </a:ext>
            </a:extLst>
          </p:cNvPr>
          <p:cNvSpPr txBox="1"/>
          <p:nvPr/>
        </p:nvSpPr>
        <p:spPr>
          <a:xfrm>
            <a:off x="6954258" y="532249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48" name="TextBox 121">
            <a:extLst>
              <a:ext uri="{FF2B5EF4-FFF2-40B4-BE49-F238E27FC236}">
                <a16:creationId xmlns:a16="http://schemas.microsoft.com/office/drawing/2014/main" id="{6EAE907F-8B8D-4654-9664-C7B472B6C816}"/>
              </a:ext>
            </a:extLst>
          </p:cNvPr>
          <p:cNvSpPr txBox="1"/>
          <p:nvPr/>
        </p:nvSpPr>
        <p:spPr>
          <a:xfrm>
            <a:off x="3704226" y="55045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9" name="TextBox 138">
            <a:extLst>
              <a:ext uri="{FF2B5EF4-FFF2-40B4-BE49-F238E27FC236}">
                <a16:creationId xmlns:a16="http://schemas.microsoft.com/office/drawing/2014/main" id="{CCDBB785-FF30-4A40-842F-384600964FF5}"/>
              </a:ext>
            </a:extLst>
          </p:cNvPr>
          <p:cNvSpPr txBox="1"/>
          <p:nvPr/>
        </p:nvSpPr>
        <p:spPr>
          <a:xfrm>
            <a:off x="8381791" y="53272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0" name="TextBox 148">
            <a:extLst>
              <a:ext uri="{FF2B5EF4-FFF2-40B4-BE49-F238E27FC236}">
                <a16:creationId xmlns:a16="http://schemas.microsoft.com/office/drawing/2014/main" id="{9F37F7FC-A036-432D-8140-007B01F7D6A2}"/>
              </a:ext>
            </a:extLst>
          </p:cNvPr>
          <p:cNvSpPr txBox="1"/>
          <p:nvPr/>
        </p:nvSpPr>
        <p:spPr>
          <a:xfrm>
            <a:off x="7525718" y="502296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1" name="TextBox 151">
            <a:extLst>
              <a:ext uri="{FF2B5EF4-FFF2-40B4-BE49-F238E27FC236}">
                <a16:creationId xmlns:a16="http://schemas.microsoft.com/office/drawing/2014/main" id="{C5A9FC19-5D65-40E7-90B9-D407FF9FB184}"/>
              </a:ext>
            </a:extLst>
          </p:cNvPr>
          <p:cNvSpPr txBox="1"/>
          <p:nvPr/>
        </p:nvSpPr>
        <p:spPr>
          <a:xfrm>
            <a:off x="2051594" y="5492894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52" name="TextBox 152">
            <a:extLst>
              <a:ext uri="{FF2B5EF4-FFF2-40B4-BE49-F238E27FC236}">
                <a16:creationId xmlns:a16="http://schemas.microsoft.com/office/drawing/2014/main" id="{5EEB493B-86F8-48B2-A32A-D243BCFFFF5D}"/>
              </a:ext>
            </a:extLst>
          </p:cNvPr>
          <p:cNvSpPr txBox="1"/>
          <p:nvPr/>
        </p:nvSpPr>
        <p:spPr>
          <a:xfrm>
            <a:off x="8386950" y="504678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53" name="TextBox 153">
            <a:extLst>
              <a:ext uri="{FF2B5EF4-FFF2-40B4-BE49-F238E27FC236}">
                <a16:creationId xmlns:a16="http://schemas.microsoft.com/office/drawing/2014/main" id="{0111229B-176F-4C83-AD2A-232642204BBD}"/>
              </a:ext>
            </a:extLst>
          </p:cNvPr>
          <p:cNvSpPr txBox="1"/>
          <p:nvPr/>
        </p:nvSpPr>
        <p:spPr>
          <a:xfrm>
            <a:off x="8919402" y="503977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54" name="TextBox 204">
            <a:extLst>
              <a:ext uri="{FF2B5EF4-FFF2-40B4-BE49-F238E27FC236}">
                <a16:creationId xmlns:a16="http://schemas.microsoft.com/office/drawing/2014/main" id="{B98EF042-C2B0-4BB4-956E-FC45C9198573}"/>
              </a:ext>
            </a:extLst>
          </p:cNvPr>
          <p:cNvSpPr txBox="1"/>
          <p:nvPr/>
        </p:nvSpPr>
        <p:spPr>
          <a:xfrm>
            <a:off x="7138958" y="566394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sp>
        <p:nvSpPr>
          <p:cNvPr id="155" name="TextBox 221">
            <a:extLst>
              <a:ext uri="{FF2B5EF4-FFF2-40B4-BE49-F238E27FC236}">
                <a16:creationId xmlns:a16="http://schemas.microsoft.com/office/drawing/2014/main" id="{6DD4B465-7833-4825-91C9-2804469E8522}"/>
              </a:ext>
            </a:extLst>
          </p:cNvPr>
          <p:cNvSpPr txBox="1"/>
          <p:nvPr/>
        </p:nvSpPr>
        <p:spPr>
          <a:xfrm>
            <a:off x="8395874" y="570359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0" name="TextBox 214">
            <a:extLst>
              <a:ext uri="{FF2B5EF4-FFF2-40B4-BE49-F238E27FC236}">
                <a16:creationId xmlns:a16="http://schemas.microsoft.com/office/drawing/2014/main" id="{C7B8F06A-821C-43E1-AE25-78AC55878048}"/>
              </a:ext>
            </a:extLst>
          </p:cNvPr>
          <p:cNvSpPr txBox="1"/>
          <p:nvPr/>
        </p:nvSpPr>
        <p:spPr>
          <a:xfrm>
            <a:off x="7542919" y="6016850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165" name="TextBox 220">
            <a:extLst>
              <a:ext uri="{FF2B5EF4-FFF2-40B4-BE49-F238E27FC236}">
                <a16:creationId xmlns:a16="http://schemas.microsoft.com/office/drawing/2014/main" id="{8E21674D-B1FB-41B5-964F-AD12CF3D87D3}"/>
              </a:ext>
            </a:extLst>
          </p:cNvPr>
          <p:cNvSpPr txBox="1"/>
          <p:nvPr/>
        </p:nvSpPr>
        <p:spPr>
          <a:xfrm>
            <a:off x="2476411" y="60346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166" name="TextBox 221">
            <a:extLst>
              <a:ext uri="{FF2B5EF4-FFF2-40B4-BE49-F238E27FC236}">
                <a16:creationId xmlns:a16="http://schemas.microsoft.com/office/drawing/2014/main" id="{102EFBDD-6E67-42FA-AE40-D1F36C04E933}"/>
              </a:ext>
            </a:extLst>
          </p:cNvPr>
          <p:cNvSpPr txBox="1"/>
          <p:nvPr/>
        </p:nvSpPr>
        <p:spPr>
          <a:xfrm>
            <a:off x="3720338" y="60493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223">
            <a:extLst>
              <a:ext uri="{FF2B5EF4-FFF2-40B4-BE49-F238E27FC236}">
                <a16:creationId xmlns:a16="http://schemas.microsoft.com/office/drawing/2014/main" id="{3C693FE5-BDBA-42B9-9EA3-F8C6DEC483CE}"/>
              </a:ext>
            </a:extLst>
          </p:cNvPr>
          <p:cNvSpPr txBox="1"/>
          <p:nvPr/>
        </p:nvSpPr>
        <p:spPr>
          <a:xfrm>
            <a:off x="2339314" y="634724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168" name="TextBox 224">
            <a:extLst>
              <a:ext uri="{FF2B5EF4-FFF2-40B4-BE49-F238E27FC236}">
                <a16:creationId xmlns:a16="http://schemas.microsoft.com/office/drawing/2014/main" id="{23221ECB-665B-4DB9-8BAE-D81A103AB742}"/>
              </a:ext>
            </a:extLst>
          </p:cNvPr>
          <p:cNvSpPr txBox="1"/>
          <p:nvPr/>
        </p:nvSpPr>
        <p:spPr>
          <a:xfrm>
            <a:off x="3726799" y="63679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5" name="TextBox 225">
            <a:extLst>
              <a:ext uri="{FF2B5EF4-FFF2-40B4-BE49-F238E27FC236}">
                <a16:creationId xmlns:a16="http://schemas.microsoft.com/office/drawing/2014/main" id="{CBEC0E1F-F8E7-47D7-8BD2-97C87789B0A7}"/>
              </a:ext>
            </a:extLst>
          </p:cNvPr>
          <p:cNvSpPr txBox="1"/>
          <p:nvPr/>
        </p:nvSpPr>
        <p:spPr>
          <a:xfrm>
            <a:off x="7423034" y="6404438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grpSp>
        <p:nvGrpSpPr>
          <p:cNvPr id="178" name="Group 14">
            <a:extLst>
              <a:ext uri="{FF2B5EF4-FFF2-40B4-BE49-F238E27FC236}">
                <a16:creationId xmlns:a16="http://schemas.microsoft.com/office/drawing/2014/main" id="{F0790472-732B-4F29-9D0F-0F6F7774D54E}"/>
              </a:ext>
            </a:extLst>
          </p:cNvPr>
          <p:cNvGrpSpPr/>
          <p:nvPr/>
        </p:nvGrpSpPr>
        <p:grpSpPr>
          <a:xfrm>
            <a:off x="8431561" y="6448111"/>
            <a:ext cx="248744" cy="247703"/>
            <a:chOff x="6863497" y="5940498"/>
            <a:chExt cx="248744" cy="247703"/>
          </a:xfrm>
        </p:grpSpPr>
        <p:sp>
          <p:nvSpPr>
            <p:cNvPr id="179" name="Oval 248">
              <a:extLst>
                <a:ext uri="{FF2B5EF4-FFF2-40B4-BE49-F238E27FC236}">
                  <a16:creationId xmlns:a16="http://schemas.microsoft.com/office/drawing/2014/main" id="{D0EB571E-A88E-4315-8332-74EF3746E3ED}"/>
                </a:ext>
              </a:extLst>
            </p:cNvPr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89" name="Oval 13">
              <a:extLst>
                <a:ext uri="{FF2B5EF4-FFF2-40B4-BE49-F238E27FC236}">
                  <a16:creationId xmlns:a16="http://schemas.microsoft.com/office/drawing/2014/main" id="{A72393A0-E021-46F5-BD02-CABCC56CACCD}"/>
                </a:ext>
              </a:extLst>
            </p:cNvPr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224">
            <a:extLst>
              <a:ext uri="{FF2B5EF4-FFF2-40B4-BE49-F238E27FC236}">
                <a16:creationId xmlns:a16="http://schemas.microsoft.com/office/drawing/2014/main" id="{8B841B30-FB05-4FE2-99EF-972CB7AF7789}"/>
              </a:ext>
            </a:extLst>
          </p:cNvPr>
          <p:cNvSpPr txBox="1"/>
          <p:nvPr/>
        </p:nvSpPr>
        <p:spPr>
          <a:xfrm>
            <a:off x="8261381" y="605989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2" name="กลุ่ม 71">
            <a:extLst>
              <a:ext uri="{FF2B5EF4-FFF2-40B4-BE49-F238E27FC236}">
                <a16:creationId xmlns:a16="http://schemas.microsoft.com/office/drawing/2014/main" id="{5CD938BE-CDE8-4A74-BD40-1A100BE9AFA5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99A37B9B-84D6-4656-89AC-92DDD516EBCA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87677462-734A-427F-99D5-FB24C0100FDF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3" name="กลุ่ม 92">
            <a:extLst>
              <a:ext uri="{FF2B5EF4-FFF2-40B4-BE49-F238E27FC236}">
                <a16:creationId xmlns:a16="http://schemas.microsoft.com/office/drawing/2014/main" id="{509EAC74-87C7-4C83-A0DB-DAE7C70D9A69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94" name="Group 192">
              <a:extLst>
                <a:ext uri="{FF2B5EF4-FFF2-40B4-BE49-F238E27FC236}">
                  <a16:creationId xmlns:a16="http://schemas.microsoft.com/office/drawing/2014/main" id="{4C583FA9-F20E-48C6-9965-C2C935B08B1D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6" name="Rectangle 193">
                <a:extLst>
                  <a:ext uri="{FF2B5EF4-FFF2-40B4-BE49-F238E27FC236}">
                    <a16:creationId xmlns:a16="http://schemas.microsoft.com/office/drawing/2014/main" id="{3EE03BD8-3271-46FF-8723-C32EEB129FA4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194">
                <a:extLst>
                  <a:ext uri="{FF2B5EF4-FFF2-40B4-BE49-F238E27FC236}">
                    <a16:creationId xmlns:a16="http://schemas.microsoft.com/office/drawing/2014/main" id="{5C35056E-8ACA-417D-AB4A-08DC939DD4E5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8" name="Group 195">
                <a:extLst>
                  <a:ext uri="{FF2B5EF4-FFF2-40B4-BE49-F238E27FC236}">
                    <a16:creationId xmlns:a16="http://schemas.microsoft.com/office/drawing/2014/main" id="{B1D7ED0D-C7C0-4EFD-91D6-7BF48C3D651A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99" name="Rectangle 196">
                  <a:extLst>
                    <a:ext uri="{FF2B5EF4-FFF2-40B4-BE49-F238E27FC236}">
                      <a16:creationId xmlns:a16="http://schemas.microsoft.com/office/drawing/2014/main" id="{F4BA5C66-0951-4D2B-9DBC-1B6589EE8304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197">
                  <a:extLst>
                    <a:ext uri="{FF2B5EF4-FFF2-40B4-BE49-F238E27FC236}">
                      <a16:creationId xmlns:a16="http://schemas.microsoft.com/office/drawing/2014/main" id="{0C2B2AC1-9377-44BC-B6D6-F6355F8300C7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98">
                  <a:extLst>
                    <a:ext uri="{FF2B5EF4-FFF2-40B4-BE49-F238E27FC236}">
                      <a16:creationId xmlns:a16="http://schemas.microsoft.com/office/drawing/2014/main" id="{662F0622-2677-4988-8348-5797D2CE845C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2" name="Group 199">
                  <a:extLst>
                    <a:ext uri="{FF2B5EF4-FFF2-40B4-BE49-F238E27FC236}">
                      <a16:creationId xmlns:a16="http://schemas.microsoft.com/office/drawing/2014/main" id="{62BD9FCC-6D41-42A7-BB57-CB4AE648A78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03" name="Picture 200">
                    <a:extLst>
                      <a:ext uri="{FF2B5EF4-FFF2-40B4-BE49-F238E27FC236}">
                        <a16:creationId xmlns:a16="http://schemas.microsoft.com/office/drawing/2014/main" id="{3A76FCB8-38CD-40F3-8C9E-C8A5681F13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04" name="Rectangle 201">
                    <a:extLst>
                      <a:ext uri="{FF2B5EF4-FFF2-40B4-BE49-F238E27FC236}">
                        <a16:creationId xmlns:a16="http://schemas.microsoft.com/office/drawing/2014/main" id="{A764F984-664D-493D-A0A5-BE7397C2045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extBox 202">
                    <a:extLst>
                      <a:ext uri="{FF2B5EF4-FFF2-40B4-BE49-F238E27FC236}">
                        <a16:creationId xmlns:a16="http://schemas.microsoft.com/office/drawing/2014/main" id="{D76643E7-B346-479A-AFDF-FBCC0DD9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06" name="Rectangle 203">
                    <a:extLst>
                      <a:ext uri="{FF2B5EF4-FFF2-40B4-BE49-F238E27FC236}">
                        <a16:creationId xmlns:a16="http://schemas.microsoft.com/office/drawing/2014/main" id="{BF67770D-6F3C-477C-BF78-AF172188249B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TextBox 204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4135AB7F-605B-4639-B2E1-03D4A37BFB9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8" name="TextBox 206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93B23F4D-6BE2-4445-98C9-AFE7917BDA94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9" name="Group 207">
                    <a:extLst>
                      <a:ext uri="{FF2B5EF4-FFF2-40B4-BE49-F238E27FC236}">
                        <a16:creationId xmlns:a16="http://schemas.microsoft.com/office/drawing/2014/main" id="{A978FF91-AC87-40F8-A61C-3B422EA40E3B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12" name="Oval 209">
                      <a:extLst>
                        <a:ext uri="{FF2B5EF4-FFF2-40B4-BE49-F238E27FC236}">
                          <a16:creationId xmlns:a16="http://schemas.microsoft.com/office/drawing/2014/main" id="{E30C00C6-184D-4359-B2F1-33A7FA2D2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15" name="Picture 210">
                      <a:extLst>
                        <a:ext uri="{FF2B5EF4-FFF2-40B4-BE49-F238E27FC236}">
                          <a16:creationId xmlns:a16="http://schemas.microsoft.com/office/drawing/2014/main" id="{F3057EFA-396D-432A-BEEA-9851C3B77B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0" name="TextBox 208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648D8DF9-3A99-4938-99A4-DFAB01070775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95" name="TextBox 110">
              <a:hlinkClick r:id="rId9" action="ppaction://hlinksldjump"/>
              <a:extLst>
                <a:ext uri="{FF2B5EF4-FFF2-40B4-BE49-F238E27FC236}">
                  <a16:creationId xmlns:a16="http://schemas.microsoft.com/office/drawing/2014/main" id="{469A84B0-4B9A-4CCF-931F-DBE6A6CDA98B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8088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541548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59" name="TextBox 60">
            <a:extLst>
              <a:ext uri="{FF2B5EF4-FFF2-40B4-BE49-F238E27FC236}">
                <a16:creationId xmlns:a16="http://schemas.microsoft.com/office/drawing/2014/main" id="{BD5DB896-AE4F-42A0-9F92-C3F4E2974A6F}"/>
              </a:ext>
            </a:extLst>
          </p:cNvPr>
          <p:cNvSpPr txBox="1"/>
          <p:nvPr/>
        </p:nvSpPr>
        <p:spPr>
          <a:xfrm>
            <a:off x="2016544" y="272178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Details of Process Change :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2016544" y="3197643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95" y="3883182"/>
            <a:ext cx="4157987" cy="171522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85062" y="59374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39342" y="59374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63406" y="59519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63867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07223" y="59286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3983" y="63845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8047" y="63989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21864" y="63757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92982" y="2776257"/>
            <a:ext cx="325696" cy="243933"/>
            <a:chOff x="3726282" y="3271557"/>
            <a:chExt cx="325696" cy="243933"/>
          </a:xfrm>
        </p:grpSpPr>
        <p:sp>
          <p:nvSpPr>
            <p:cNvPr id="9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3726282" y="3271557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25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81" y="3281659"/>
              <a:ext cx="205309" cy="205309"/>
            </a:xfrm>
            <a:prstGeom prst="rect">
              <a:avLst/>
            </a:prstGeom>
          </p:spPr>
        </p:pic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87C4D6CF-1011-4386-AE3A-B64FB57860CD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46" name="สี่เหลี่ยมผืนผ้า 45">
              <a:extLst>
                <a:ext uri="{FF2B5EF4-FFF2-40B4-BE49-F238E27FC236}">
                  <a16:creationId xmlns:a16="http://schemas.microsoft.com/office/drawing/2014/main" id="{EBDBECCB-E2BF-4BAE-BBC9-0247A92AD398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สี่เหลี่ยมผืนผ้า 46">
              <a:extLst>
                <a:ext uri="{FF2B5EF4-FFF2-40B4-BE49-F238E27FC236}">
                  <a16:creationId xmlns:a16="http://schemas.microsoft.com/office/drawing/2014/main" id="{F95B80AD-2BB5-4476-A1AB-700DCF6D14CC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F1204660-2E85-45B7-BFE6-ECFB2F40CC9C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67" name="Group 192">
              <a:extLst>
                <a:ext uri="{FF2B5EF4-FFF2-40B4-BE49-F238E27FC236}">
                  <a16:creationId xmlns:a16="http://schemas.microsoft.com/office/drawing/2014/main" id="{D63DA56C-20DF-4AB0-9433-4765752729D0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69" name="Rectangle 193">
                <a:extLst>
                  <a:ext uri="{FF2B5EF4-FFF2-40B4-BE49-F238E27FC236}">
                    <a16:creationId xmlns:a16="http://schemas.microsoft.com/office/drawing/2014/main" id="{6F5C2F64-7617-40D6-975F-320D694BAE0A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194">
                <a:extLst>
                  <a:ext uri="{FF2B5EF4-FFF2-40B4-BE49-F238E27FC236}">
                    <a16:creationId xmlns:a16="http://schemas.microsoft.com/office/drawing/2014/main" id="{ED85EE00-6A54-4793-8CF8-F44D539A93F1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195">
                <a:extLst>
                  <a:ext uri="{FF2B5EF4-FFF2-40B4-BE49-F238E27FC236}">
                    <a16:creationId xmlns:a16="http://schemas.microsoft.com/office/drawing/2014/main" id="{81D8AD04-F80B-4BC4-A32D-50A43BAEB1BE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72" name="Rectangle 196">
                  <a:extLst>
                    <a:ext uri="{FF2B5EF4-FFF2-40B4-BE49-F238E27FC236}">
                      <a16:creationId xmlns:a16="http://schemas.microsoft.com/office/drawing/2014/main" id="{1036A41A-EF62-444E-8548-469A22B3BD10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197">
                  <a:extLst>
                    <a:ext uri="{FF2B5EF4-FFF2-40B4-BE49-F238E27FC236}">
                      <a16:creationId xmlns:a16="http://schemas.microsoft.com/office/drawing/2014/main" id="{80CD2129-0E80-4E4C-89C6-D7C6121F347C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Rectangle 198">
                  <a:extLst>
                    <a:ext uri="{FF2B5EF4-FFF2-40B4-BE49-F238E27FC236}">
                      <a16:creationId xmlns:a16="http://schemas.microsoft.com/office/drawing/2014/main" id="{E58ED240-B25D-417E-BDF8-826A59D5899F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5" name="Group 199">
                  <a:extLst>
                    <a:ext uri="{FF2B5EF4-FFF2-40B4-BE49-F238E27FC236}">
                      <a16:creationId xmlns:a16="http://schemas.microsoft.com/office/drawing/2014/main" id="{196470E7-CC1C-4B2F-A8CD-DA6364BDE19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76" name="Picture 200">
                    <a:extLst>
                      <a:ext uri="{FF2B5EF4-FFF2-40B4-BE49-F238E27FC236}">
                        <a16:creationId xmlns:a16="http://schemas.microsoft.com/office/drawing/2014/main" id="{619460A9-5823-44AF-97BE-8ADE6B2A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80" name="Rectangle 201">
                    <a:extLst>
                      <a:ext uri="{FF2B5EF4-FFF2-40B4-BE49-F238E27FC236}">
                        <a16:creationId xmlns:a16="http://schemas.microsoft.com/office/drawing/2014/main" id="{0F0A08BC-DA1B-4D61-97D1-56F7D38522A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extBox 202">
                    <a:extLst>
                      <a:ext uri="{FF2B5EF4-FFF2-40B4-BE49-F238E27FC236}">
                        <a16:creationId xmlns:a16="http://schemas.microsoft.com/office/drawing/2014/main" id="{0B6275F7-D303-44CF-8D51-B2907182729E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85" name="Rectangle 203">
                    <a:extLst>
                      <a:ext uri="{FF2B5EF4-FFF2-40B4-BE49-F238E27FC236}">
                        <a16:creationId xmlns:a16="http://schemas.microsoft.com/office/drawing/2014/main" id="{F3996343-3EFC-4B5D-8D9C-69A777A27B79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TextBox 204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7BAC1265-877A-46FF-A4AF-C9B767DBF6B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87" name="TextBox 206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C55410F1-F8A9-4926-8C10-46F55CE53299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88" name="Group 207">
                    <a:extLst>
                      <a:ext uri="{FF2B5EF4-FFF2-40B4-BE49-F238E27FC236}">
                        <a16:creationId xmlns:a16="http://schemas.microsoft.com/office/drawing/2014/main" id="{4E746AD0-8B8C-4E96-8747-A07D6255C0C7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90" name="Oval 209">
                      <a:extLst>
                        <a:ext uri="{FF2B5EF4-FFF2-40B4-BE49-F238E27FC236}">
                          <a16:creationId xmlns:a16="http://schemas.microsoft.com/office/drawing/2014/main" id="{B221DD44-6A31-4F8B-8E71-AC12EE3CE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98" name="Picture 210">
                      <a:extLst>
                        <a:ext uri="{FF2B5EF4-FFF2-40B4-BE49-F238E27FC236}">
                          <a16:creationId xmlns:a16="http://schemas.microsoft.com/office/drawing/2014/main" id="{F40A5A90-68C8-450D-8FBE-37988A0FAC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9" name="TextBox 20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4A21963B-96CB-47AC-BF92-3C5F17155C94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68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1B279AEF-FDCC-43D2-BA7B-57A1C46CC6C5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59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denso.com/th/th/news/news-releases/2018/20181220-g01/-/media/ebade5f33dd140239ec380faa90a0fb8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47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892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solidFill>
              <a:schemeClr val="bg1">
                <a:lumMod val="95000"/>
                <a:alpha val="28000"/>
              </a:schemeClr>
            </a:solidFill>
          </a:ln>
        </p:spPr>
      </p:pic>
      <p:pic>
        <p:nvPicPr>
          <p:cNvPr id="17" name="Picture 1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53" y="1765559"/>
            <a:ext cx="1058136" cy="1058136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135" y="1765559"/>
            <a:ext cx="1058136" cy="10581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13" name="Rounded Rectangle 12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11" name="Rectangle 27">
            <a:extLst>
              <a:ext uri="{FF2B5EF4-FFF2-40B4-BE49-F238E27FC236}">
                <a16:creationId xmlns:a16="http://schemas.microsoft.com/office/drawing/2014/main" id="{B94FA010-0994-4FEF-89B8-5DE49622B418}"/>
              </a:ext>
            </a:extLst>
          </p:cNvPr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B7BE3B2D-4848-4634-B7BF-1CBD12ACFAF4}"/>
              </a:ext>
            </a:extLst>
          </p:cNvPr>
          <p:cNvGrpSpPr/>
          <p:nvPr/>
        </p:nvGrpSpPr>
        <p:grpSpPr>
          <a:xfrm>
            <a:off x="3955824" y="1717133"/>
            <a:ext cx="3750832" cy="4423411"/>
            <a:chOff x="3955824" y="1717132"/>
            <a:chExt cx="3750832" cy="4423410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2AB27D28-6369-4D65-8018-0BB4C11A55D8}"/>
                </a:ext>
              </a:extLst>
            </p:cNvPr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19" name="Rounded Rectangle 1">
                <a:extLst>
                  <a:ext uri="{FF2B5EF4-FFF2-40B4-BE49-F238E27FC236}">
                    <a16:creationId xmlns:a16="http://schemas.microsoft.com/office/drawing/2014/main" id="{97D19BC6-1249-4879-9935-D9E9F4B406C0}"/>
                  </a:ext>
                </a:extLst>
              </p:cNvPr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" name="Rounded Rectangle 2">
                <a:extLst>
                  <a:ext uri="{FF2B5EF4-FFF2-40B4-BE49-F238E27FC236}">
                    <a16:creationId xmlns:a16="http://schemas.microsoft.com/office/drawing/2014/main" id="{3DB17F48-B5A1-4AEB-99DD-5D1E55B2BAB7}"/>
                  </a:ext>
                </a:extLst>
              </p:cNvPr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" name="Rounded Rectangle 30">
                <a:extLst>
                  <a:ext uri="{FF2B5EF4-FFF2-40B4-BE49-F238E27FC236}">
                    <a16:creationId xmlns:a16="http://schemas.microsoft.com/office/drawing/2014/main" id="{E7E08E97-D3D3-4A12-ABA8-E7DB90269880}"/>
                  </a:ext>
                </a:extLst>
              </p:cNvPr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2" name="Rounded Rectangle 3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BB5C46-BEDA-4B5C-BBCD-834DAC94BD3A}"/>
                  </a:ext>
                </a:extLst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23" name="Group 4">
                <a:extLst>
                  <a:ext uri="{FF2B5EF4-FFF2-40B4-BE49-F238E27FC236}">
                    <a16:creationId xmlns:a16="http://schemas.microsoft.com/office/drawing/2014/main" id="{6C0CB7BC-0B16-42E8-80DB-47063754285E}"/>
                  </a:ext>
                </a:extLst>
              </p:cNvPr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26" name="Rectangle 33">
                  <a:extLst>
                    <a:ext uri="{FF2B5EF4-FFF2-40B4-BE49-F238E27FC236}">
                      <a16:creationId xmlns:a16="http://schemas.microsoft.com/office/drawing/2014/main" id="{5F43FA28-B208-444D-88F0-5787926BD63C}"/>
                    </a:ext>
                  </a:extLst>
                </p:cNvPr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TextBox 34">
                  <a:extLst>
                    <a:ext uri="{FF2B5EF4-FFF2-40B4-BE49-F238E27FC236}">
                      <a16:creationId xmlns:a16="http://schemas.microsoft.com/office/drawing/2014/main" id="{6B66D42C-0127-46E6-B336-FA8E2E81C444}"/>
                    </a:ext>
                  </a:extLst>
                </p:cNvPr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834F8CE4-DA9D-46BB-A18E-3773E6EA0657}"/>
                  </a:ext>
                </a:extLst>
              </p:cNvPr>
              <p:cNvSpPr txBox="1"/>
              <p:nvPr/>
            </p:nvSpPr>
            <p:spPr>
              <a:xfrm>
                <a:off x="5172943" y="5297081"/>
                <a:ext cx="18181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25" name="Rounded Rectangle 22">
                <a:extLst>
                  <a:ext uri="{FF2B5EF4-FFF2-40B4-BE49-F238E27FC236}">
                    <a16:creationId xmlns:a16="http://schemas.microsoft.com/office/drawing/2014/main" id="{823BEAEE-2062-4580-80E5-0D5625C301BA}"/>
                  </a:ext>
                </a:extLst>
              </p:cNvPr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C10149E5-81E8-491A-8C64-1D1FD04C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817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194806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3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th-TH" dirty="0"/>
          </a:p>
        </p:txBody>
      </p:sp>
      <p:grpSp>
        <p:nvGrpSpPr>
          <p:cNvPr id="63" name="กลุ่ม 62">
            <a:extLst>
              <a:ext uri="{FF2B5EF4-FFF2-40B4-BE49-F238E27FC236}">
                <a16:creationId xmlns:a16="http://schemas.microsoft.com/office/drawing/2014/main" id="{DB317FB5-075C-4981-8792-29801330B129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65" name="สี่เหลี่ยมผืนผ้า 64">
              <a:extLst>
                <a:ext uri="{FF2B5EF4-FFF2-40B4-BE49-F238E27FC236}">
                  <a16:creationId xmlns:a16="http://schemas.microsoft.com/office/drawing/2014/main" id="{E6074FFC-948E-4BF1-AB4D-C2CFE0218C76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สี่เหลี่ยมผืนผ้า 74">
              <a:extLst>
                <a:ext uri="{FF2B5EF4-FFF2-40B4-BE49-F238E27FC236}">
                  <a16:creationId xmlns:a16="http://schemas.microsoft.com/office/drawing/2014/main" id="{2FB457C5-A680-4436-B9E3-1D4938155CF7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BFD4C88E-0387-4658-BB94-920AB0E0346F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77" name="Group 192">
              <a:extLst>
                <a:ext uri="{FF2B5EF4-FFF2-40B4-BE49-F238E27FC236}">
                  <a16:creationId xmlns:a16="http://schemas.microsoft.com/office/drawing/2014/main" id="{1E1A5B58-C6D3-418C-8A36-F7309FF5B040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0" name="Rectangle 193">
                <a:extLst>
                  <a:ext uri="{FF2B5EF4-FFF2-40B4-BE49-F238E27FC236}">
                    <a16:creationId xmlns:a16="http://schemas.microsoft.com/office/drawing/2014/main" id="{6EBFBCD9-F764-4405-A24E-414DC177685D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194">
                <a:extLst>
                  <a:ext uri="{FF2B5EF4-FFF2-40B4-BE49-F238E27FC236}">
                    <a16:creationId xmlns:a16="http://schemas.microsoft.com/office/drawing/2014/main" id="{874A6527-8C02-4C9C-99FB-C1A9F306C542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195">
                <a:extLst>
                  <a:ext uri="{FF2B5EF4-FFF2-40B4-BE49-F238E27FC236}">
                    <a16:creationId xmlns:a16="http://schemas.microsoft.com/office/drawing/2014/main" id="{52829C21-2CBC-48E2-819A-23BEC747171A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86" name="Rectangle 196">
                  <a:extLst>
                    <a:ext uri="{FF2B5EF4-FFF2-40B4-BE49-F238E27FC236}">
                      <a16:creationId xmlns:a16="http://schemas.microsoft.com/office/drawing/2014/main" id="{BDFB34A8-28D2-4F1F-BF76-75FB152BA9CC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Rectangle 197">
                  <a:extLst>
                    <a:ext uri="{FF2B5EF4-FFF2-40B4-BE49-F238E27FC236}">
                      <a16:creationId xmlns:a16="http://schemas.microsoft.com/office/drawing/2014/main" id="{9B76D527-2613-4E75-A8A9-1B2DABCC3BA9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198">
                  <a:extLst>
                    <a:ext uri="{FF2B5EF4-FFF2-40B4-BE49-F238E27FC236}">
                      <a16:creationId xmlns:a16="http://schemas.microsoft.com/office/drawing/2014/main" id="{DCAED575-FAE8-4E28-87C3-0565A88E7F6F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9" name="Group 199">
                  <a:extLst>
                    <a:ext uri="{FF2B5EF4-FFF2-40B4-BE49-F238E27FC236}">
                      <a16:creationId xmlns:a16="http://schemas.microsoft.com/office/drawing/2014/main" id="{FE0A7311-13EF-4BA1-9707-CFA3195BE63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90" name="Picture 200">
                    <a:extLst>
                      <a:ext uri="{FF2B5EF4-FFF2-40B4-BE49-F238E27FC236}">
                        <a16:creationId xmlns:a16="http://schemas.microsoft.com/office/drawing/2014/main" id="{74E3CA9A-855C-4283-9764-F0E70D1259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95" name="Rectangle 201">
                    <a:extLst>
                      <a:ext uri="{FF2B5EF4-FFF2-40B4-BE49-F238E27FC236}">
                        <a16:creationId xmlns:a16="http://schemas.microsoft.com/office/drawing/2014/main" id="{779D98F2-9475-4507-A9D7-D0D1C076397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TextBox 202">
                    <a:extLst>
                      <a:ext uri="{FF2B5EF4-FFF2-40B4-BE49-F238E27FC236}">
                        <a16:creationId xmlns:a16="http://schemas.microsoft.com/office/drawing/2014/main" id="{97424426-4869-48AF-9325-49A53EE6D286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97" name="Rectangle 203">
                    <a:extLst>
                      <a:ext uri="{FF2B5EF4-FFF2-40B4-BE49-F238E27FC236}">
                        <a16:creationId xmlns:a16="http://schemas.microsoft.com/office/drawing/2014/main" id="{299BC283-9259-4516-86F3-39776D93F9FC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TextBox 204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A8123C67-42E9-4D0C-8597-DFA7588669D8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2" name="TextBox 206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C1D16B39-756F-43AE-8B08-7F7F71237051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3" name="Group 207">
                    <a:extLst>
                      <a:ext uri="{FF2B5EF4-FFF2-40B4-BE49-F238E27FC236}">
                        <a16:creationId xmlns:a16="http://schemas.microsoft.com/office/drawing/2014/main" id="{8D77E4F6-C4EF-4D1A-B0BC-6494B5433B01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05" name="Oval 209">
                      <a:extLst>
                        <a:ext uri="{FF2B5EF4-FFF2-40B4-BE49-F238E27FC236}">
                          <a16:creationId xmlns:a16="http://schemas.microsoft.com/office/drawing/2014/main" id="{9185F028-0FE2-4B44-9808-8D94F425C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6" name="Picture 210">
                      <a:extLst>
                        <a:ext uri="{FF2B5EF4-FFF2-40B4-BE49-F238E27FC236}">
                          <a16:creationId xmlns:a16="http://schemas.microsoft.com/office/drawing/2014/main" id="{D3AD1F2E-98F2-46AF-94A8-F56A8E0693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4" name="TextBox 208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D9D60398-4004-49C4-8D81-3D32E6786686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78" name="TextBox 110">
              <a:hlinkClick r:id="rId3" action="ppaction://hlinksldjump"/>
              <a:extLst>
                <a:ext uri="{FF2B5EF4-FFF2-40B4-BE49-F238E27FC236}">
                  <a16:creationId xmlns:a16="http://schemas.microsoft.com/office/drawing/2014/main" id="{9AD84B5D-0680-43C8-BB8B-DCBAB161CF43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589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30" name="Group 96">
            <a:extLst>
              <a:ext uri="{FF2B5EF4-FFF2-40B4-BE49-F238E27FC236}">
                <a16:creationId xmlns:a16="http://schemas.microsoft.com/office/drawing/2014/main" id="{6ABDAB93-3A4E-4EA6-854E-6D0952208734}"/>
              </a:ext>
            </a:extLst>
          </p:cNvPr>
          <p:cNvGrpSpPr/>
          <p:nvPr/>
        </p:nvGrpSpPr>
        <p:grpSpPr>
          <a:xfrm>
            <a:off x="1123947" y="1552993"/>
            <a:ext cx="9815332" cy="4778494"/>
            <a:chOff x="1123947" y="1541029"/>
            <a:chExt cx="9815332" cy="4778494"/>
          </a:xfrm>
        </p:grpSpPr>
        <p:sp>
          <p:nvSpPr>
            <p:cNvPr id="31" name="Rectangle 99">
              <a:extLst>
                <a:ext uri="{FF2B5EF4-FFF2-40B4-BE49-F238E27FC236}">
                  <a16:creationId xmlns:a16="http://schemas.microsoft.com/office/drawing/2014/main" id="{B58EC4BB-4E95-462B-9A8E-D72EA7F1E2C2}"/>
                </a:ext>
              </a:extLst>
            </p:cNvPr>
            <p:cNvSpPr/>
            <p:nvPr/>
          </p:nvSpPr>
          <p:spPr>
            <a:xfrm>
              <a:off x="1123947" y="1551010"/>
              <a:ext cx="9815332" cy="4768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00">
              <a:extLst>
                <a:ext uri="{FF2B5EF4-FFF2-40B4-BE49-F238E27FC236}">
                  <a16:creationId xmlns:a16="http://schemas.microsoft.com/office/drawing/2014/main" id="{96F4E8C5-306B-4DDE-A35B-350F570F2F7E}"/>
                </a:ext>
              </a:extLst>
            </p:cNvPr>
            <p:cNvSpPr/>
            <p:nvPr/>
          </p:nvSpPr>
          <p:spPr>
            <a:xfrm>
              <a:off x="1123947" y="1551007"/>
              <a:ext cx="9815332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101">
              <a:extLst>
                <a:ext uri="{FF2B5EF4-FFF2-40B4-BE49-F238E27FC236}">
                  <a16:creationId xmlns:a16="http://schemas.microsoft.com/office/drawing/2014/main" id="{04E44B93-6925-4340-BBE3-DF69DD40C977}"/>
                </a:ext>
              </a:extLst>
            </p:cNvPr>
            <p:cNvSpPr txBox="1"/>
            <p:nvPr/>
          </p:nvSpPr>
          <p:spPr>
            <a:xfrm>
              <a:off x="5576247" y="1541029"/>
              <a:ext cx="2262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QA Planning Input</a:t>
              </a:r>
            </a:p>
          </p:txBody>
        </p:sp>
        <p:sp>
          <p:nvSpPr>
            <p:cNvPr id="34" name="TextBox 102">
              <a:extLst>
                <a:ext uri="{FF2B5EF4-FFF2-40B4-BE49-F238E27FC236}">
                  <a16:creationId xmlns:a16="http://schemas.microsoft.com/office/drawing/2014/main" id="{DB24A4DC-F0FB-47F6-A624-9B34FFA01094}"/>
                </a:ext>
              </a:extLst>
            </p:cNvPr>
            <p:cNvSpPr txBox="1"/>
            <p:nvPr/>
          </p:nvSpPr>
          <p:spPr>
            <a:xfrm>
              <a:off x="1615894" y="2999252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Condensed" panose="020B0502040204020203" pitchFamily="34" charset="0"/>
                </a:rPr>
                <a:t>Date :</a:t>
              </a:r>
            </a:p>
          </p:txBody>
        </p:sp>
        <p:sp>
          <p:nvSpPr>
            <p:cNvPr id="35" name="TextBox 105">
              <a:extLst>
                <a:ext uri="{FF2B5EF4-FFF2-40B4-BE49-F238E27FC236}">
                  <a16:creationId xmlns:a16="http://schemas.microsoft.com/office/drawing/2014/main" id="{14C4465A-520E-43FB-ADEF-DCE5D8B6122E}"/>
                </a:ext>
              </a:extLst>
            </p:cNvPr>
            <p:cNvSpPr txBox="1"/>
            <p:nvPr/>
          </p:nvSpPr>
          <p:spPr>
            <a:xfrm>
              <a:off x="1580682" y="2443059"/>
              <a:ext cx="27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Planning review meeting result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6" name="TextBox 106">
              <a:extLst>
                <a:ext uri="{FF2B5EF4-FFF2-40B4-BE49-F238E27FC236}">
                  <a16:creationId xmlns:a16="http://schemas.microsoft.com/office/drawing/2014/main" id="{6C38B532-6EF7-4508-912F-0E5C83B76B85}"/>
                </a:ext>
              </a:extLst>
            </p:cNvPr>
            <p:cNvSpPr txBox="1"/>
            <p:nvPr/>
          </p:nvSpPr>
          <p:spPr>
            <a:xfrm>
              <a:off x="6102121" y="2994562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Chairman :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7" name="TextBox 107">
              <a:extLst>
                <a:ext uri="{FF2B5EF4-FFF2-40B4-BE49-F238E27FC236}">
                  <a16:creationId xmlns:a16="http://schemas.microsoft.com/office/drawing/2014/main" id="{5DF651D8-9BB9-4E27-9F03-2BB59BEEAFD7}"/>
                </a:ext>
              </a:extLst>
            </p:cNvPr>
            <p:cNvSpPr txBox="1"/>
            <p:nvPr/>
          </p:nvSpPr>
          <p:spPr>
            <a:xfrm>
              <a:off x="1511152" y="374406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Condensed" panose="020B0502040204020203" pitchFamily="34" charset="0"/>
                </a:rPr>
                <a:t>Report :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8" name="TextBox 108">
              <a:extLst>
                <a:ext uri="{FF2B5EF4-FFF2-40B4-BE49-F238E27FC236}">
                  <a16:creationId xmlns:a16="http://schemas.microsoft.com/office/drawing/2014/main" id="{374071F9-86C6-4C35-B7CC-59F8D4535602}"/>
                </a:ext>
              </a:extLst>
            </p:cNvPr>
            <p:cNvSpPr txBox="1"/>
            <p:nvPr/>
          </p:nvSpPr>
          <p:spPr>
            <a:xfrm>
              <a:off x="1484436" y="4306626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6 step meeting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39" name="Rectangle 120">
            <a:extLst>
              <a:ext uri="{FF2B5EF4-FFF2-40B4-BE49-F238E27FC236}">
                <a16:creationId xmlns:a16="http://schemas.microsoft.com/office/drawing/2014/main" id="{7E73F03B-E008-43F2-BE30-826557FF4F0D}"/>
              </a:ext>
            </a:extLst>
          </p:cNvPr>
          <p:cNvSpPr/>
          <p:nvPr/>
        </p:nvSpPr>
        <p:spPr>
          <a:xfrm>
            <a:off x="2293393" y="3036328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22">
            <a:extLst>
              <a:ext uri="{FF2B5EF4-FFF2-40B4-BE49-F238E27FC236}">
                <a16:creationId xmlns:a16="http://schemas.microsoft.com/office/drawing/2014/main" id="{9E213869-22D7-4B4F-91C4-713FBF5FF62A}"/>
              </a:ext>
            </a:extLst>
          </p:cNvPr>
          <p:cNvSpPr/>
          <p:nvPr/>
        </p:nvSpPr>
        <p:spPr>
          <a:xfrm>
            <a:off x="7193585" y="2998390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23">
            <a:extLst>
              <a:ext uri="{FF2B5EF4-FFF2-40B4-BE49-F238E27FC236}">
                <a16:creationId xmlns:a16="http://schemas.microsoft.com/office/drawing/2014/main" id="{F039AF1F-7654-4DDC-968A-A01F2A0EDC73}"/>
              </a:ext>
            </a:extLst>
          </p:cNvPr>
          <p:cNvSpPr/>
          <p:nvPr/>
        </p:nvSpPr>
        <p:spPr>
          <a:xfrm>
            <a:off x="2301664" y="3759911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รูปภาพ 66">
            <a:extLst>
              <a:ext uri="{FF2B5EF4-FFF2-40B4-BE49-F238E27FC236}">
                <a16:creationId xmlns:a16="http://schemas.microsoft.com/office/drawing/2014/main" id="{FD16301F-F32F-4609-B224-325669DE1D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85" y="3126078"/>
            <a:ext cx="201921" cy="201921"/>
          </a:xfrm>
          <a:prstGeom prst="rect">
            <a:avLst/>
          </a:prstGeom>
        </p:spPr>
      </p:pic>
      <p:sp>
        <p:nvSpPr>
          <p:cNvPr id="43" name="Rectangle 126">
            <a:extLst>
              <a:ext uri="{FF2B5EF4-FFF2-40B4-BE49-F238E27FC236}">
                <a16:creationId xmlns:a16="http://schemas.microsoft.com/office/drawing/2014/main" id="{EB6BBF95-612C-4D11-813B-962B5C013A91}"/>
              </a:ext>
            </a:extLst>
          </p:cNvPr>
          <p:cNvSpPr/>
          <p:nvPr/>
        </p:nvSpPr>
        <p:spPr>
          <a:xfrm>
            <a:off x="6126552" y="476211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27">
            <a:extLst>
              <a:ext uri="{FF2B5EF4-FFF2-40B4-BE49-F238E27FC236}">
                <a16:creationId xmlns:a16="http://schemas.microsoft.com/office/drawing/2014/main" id="{B89B62B7-AB10-487B-BE62-EC8C114551E3}"/>
              </a:ext>
            </a:extLst>
          </p:cNvPr>
          <p:cNvSpPr/>
          <p:nvPr/>
        </p:nvSpPr>
        <p:spPr>
          <a:xfrm>
            <a:off x="8308047" y="476130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28">
            <a:extLst>
              <a:ext uri="{FF2B5EF4-FFF2-40B4-BE49-F238E27FC236}">
                <a16:creationId xmlns:a16="http://schemas.microsoft.com/office/drawing/2014/main" id="{387716D5-EC21-4B48-AB66-23808F6FBC9B}"/>
              </a:ext>
            </a:extLst>
          </p:cNvPr>
          <p:cNvSpPr/>
          <p:nvPr/>
        </p:nvSpPr>
        <p:spPr>
          <a:xfrm>
            <a:off x="1607082" y="528512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131">
            <a:extLst>
              <a:ext uri="{FF2B5EF4-FFF2-40B4-BE49-F238E27FC236}">
                <a16:creationId xmlns:a16="http://schemas.microsoft.com/office/drawing/2014/main" id="{85F3020B-CE09-4774-96E2-CC2BBC19D29D}"/>
              </a:ext>
            </a:extLst>
          </p:cNvPr>
          <p:cNvSpPr txBox="1"/>
          <p:nvPr/>
        </p:nvSpPr>
        <p:spPr>
          <a:xfrm>
            <a:off x="1783977" y="467006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Part Examination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7" name="TextBox 132">
            <a:extLst>
              <a:ext uri="{FF2B5EF4-FFF2-40B4-BE49-F238E27FC236}">
                <a16:creationId xmlns:a16="http://schemas.microsoft.com/office/drawing/2014/main" id="{3984E035-DDE1-45B8-8169-5F3C50CCEEC9}"/>
              </a:ext>
            </a:extLst>
          </p:cNvPr>
          <p:cNvSpPr txBox="1"/>
          <p:nvPr/>
        </p:nvSpPr>
        <p:spPr>
          <a:xfrm>
            <a:off x="1779438" y="514562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Process Explanation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8" name="TextBox 133">
            <a:extLst>
              <a:ext uri="{FF2B5EF4-FFF2-40B4-BE49-F238E27FC236}">
                <a16:creationId xmlns:a16="http://schemas.microsoft.com/office/drawing/2014/main" id="{470C3C12-4339-4858-981F-C19B19F18862}"/>
              </a:ext>
            </a:extLst>
          </p:cNvPr>
          <p:cNvSpPr txBox="1"/>
          <p:nvPr/>
        </p:nvSpPr>
        <p:spPr>
          <a:xfrm>
            <a:off x="4182987" y="464363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Process Examination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9" name="TextBox 134">
            <a:extLst>
              <a:ext uri="{FF2B5EF4-FFF2-40B4-BE49-F238E27FC236}">
                <a16:creationId xmlns:a16="http://schemas.microsoft.com/office/drawing/2014/main" id="{3788FEFC-B148-4D99-96EF-D36900FF7A5E}"/>
              </a:ext>
            </a:extLst>
          </p:cNvPr>
          <p:cNvSpPr txBox="1"/>
          <p:nvPr/>
        </p:nvSpPr>
        <p:spPr>
          <a:xfrm>
            <a:off x="4286620" y="515784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Total  Review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0" name="TextBox 135">
            <a:extLst>
              <a:ext uri="{FF2B5EF4-FFF2-40B4-BE49-F238E27FC236}">
                <a16:creationId xmlns:a16="http://schemas.microsoft.com/office/drawing/2014/main" id="{88D67664-F07C-48D2-AAAA-0948A5694F19}"/>
              </a:ext>
            </a:extLst>
          </p:cNvPr>
          <p:cNvSpPr txBox="1"/>
          <p:nvPr/>
        </p:nvSpPr>
        <p:spPr>
          <a:xfrm>
            <a:off x="6401579" y="4630151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Shipment Review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1" name="TextBox 136">
            <a:extLst>
              <a:ext uri="{FF2B5EF4-FFF2-40B4-BE49-F238E27FC236}">
                <a16:creationId xmlns:a16="http://schemas.microsoft.com/office/drawing/2014/main" id="{0FC8CE40-8359-44DD-872C-637FFF4396D3}"/>
              </a:ext>
            </a:extLst>
          </p:cNvPr>
          <p:cNvSpPr txBox="1"/>
          <p:nvPr/>
        </p:nvSpPr>
        <p:spPr>
          <a:xfrm>
            <a:off x="6437075" y="516981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QA Meeting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2" name="TextBox 137">
            <a:extLst>
              <a:ext uri="{FF2B5EF4-FFF2-40B4-BE49-F238E27FC236}">
                <a16:creationId xmlns:a16="http://schemas.microsoft.com/office/drawing/2014/main" id="{B1CA4532-F084-457D-AD6A-8C5EDDEA3416}"/>
              </a:ext>
            </a:extLst>
          </p:cNvPr>
          <p:cNvSpPr txBox="1"/>
          <p:nvPr/>
        </p:nvSpPr>
        <p:spPr>
          <a:xfrm>
            <a:off x="8712547" y="464959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Quality Report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6" name="Rectangle 128">
            <a:extLst>
              <a:ext uri="{FF2B5EF4-FFF2-40B4-BE49-F238E27FC236}">
                <a16:creationId xmlns:a16="http://schemas.microsoft.com/office/drawing/2014/main" id="{1831558F-5409-49E1-BB96-BF662E2B617A}"/>
              </a:ext>
            </a:extLst>
          </p:cNvPr>
          <p:cNvSpPr/>
          <p:nvPr/>
        </p:nvSpPr>
        <p:spPr>
          <a:xfrm>
            <a:off x="1607082" y="479084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125">
            <a:extLst>
              <a:ext uri="{FF2B5EF4-FFF2-40B4-BE49-F238E27FC236}">
                <a16:creationId xmlns:a16="http://schemas.microsoft.com/office/drawing/2014/main" id="{998D02C7-E71E-4043-AA15-CD4B48DE9189}"/>
              </a:ext>
            </a:extLst>
          </p:cNvPr>
          <p:cNvSpPr/>
          <p:nvPr/>
        </p:nvSpPr>
        <p:spPr>
          <a:xfrm>
            <a:off x="3853754" y="478756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25">
            <a:extLst>
              <a:ext uri="{FF2B5EF4-FFF2-40B4-BE49-F238E27FC236}">
                <a16:creationId xmlns:a16="http://schemas.microsoft.com/office/drawing/2014/main" id="{B4D6E142-F41C-4B3D-A5A5-92225775B431}"/>
              </a:ext>
            </a:extLst>
          </p:cNvPr>
          <p:cNvSpPr/>
          <p:nvPr/>
        </p:nvSpPr>
        <p:spPr>
          <a:xfrm>
            <a:off x="3853753" y="528512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26">
            <a:extLst>
              <a:ext uri="{FF2B5EF4-FFF2-40B4-BE49-F238E27FC236}">
                <a16:creationId xmlns:a16="http://schemas.microsoft.com/office/drawing/2014/main" id="{73575144-45E0-4C68-A57B-4740B5085352}"/>
              </a:ext>
            </a:extLst>
          </p:cNvPr>
          <p:cNvSpPr/>
          <p:nvPr/>
        </p:nvSpPr>
        <p:spPr>
          <a:xfrm>
            <a:off x="6131632" y="529294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14">
            <a:hlinkClick r:id="rId5" action="ppaction://hlinksldjump"/>
            <a:extLst>
              <a:ext uri="{FF2B5EF4-FFF2-40B4-BE49-F238E27FC236}">
                <a16:creationId xmlns:a16="http://schemas.microsoft.com/office/drawing/2014/main" id="{09B6DF4C-9657-4862-9D79-F81340A9D3B7}"/>
              </a:ext>
            </a:extLst>
          </p:cNvPr>
          <p:cNvSpPr/>
          <p:nvPr/>
        </p:nvSpPr>
        <p:spPr>
          <a:xfrm>
            <a:off x="1773526" y="5651337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  <a:endParaRPr lang="th-TH" dirty="0"/>
          </a:p>
        </p:txBody>
      </p:sp>
      <p:sp>
        <p:nvSpPr>
          <p:cNvPr id="61" name="Rounded Rectangle 119">
            <a:hlinkClick r:id="rId6" action="ppaction://hlinksldjump"/>
            <a:extLst>
              <a:ext uri="{FF2B5EF4-FFF2-40B4-BE49-F238E27FC236}">
                <a16:creationId xmlns:a16="http://schemas.microsoft.com/office/drawing/2014/main" id="{E99D95CE-90C8-4739-9B96-78FA2A402A76}"/>
              </a:ext>
            </a:extLst>
          </p:cNvPr>
          <p:cNvSpPr/>
          <p:nvPr/>
        </p:nvSpPr>
        <p:spPr>
          <a:xfrm>
            <a:off x="8903668" y="5650432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CANCAL</a:t>
            </a:r>
            <a:endParaRPr lang="th-TH" dirty="0"/>
          </a:p>
        </p:txBody>
      </p:sp>
      <p:grpSp>
        <p:nvGrpSpPr>
          <p:cNvPr id="62" name="กลุ่ม 61">
            <a:extLst>
              <a:ext uri="{FF2B5EF4-FFF2-40B4-BE49-F238E27FC236}">
                <a16:creationId xmlns:a16="http://schemas.microsoft.com/office/drawing/2014/main" id="{D8A84831-BC43-4C3C-A029-7956A2489940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774530A7-C61C-4945-8122-86A8A374E7CF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089B03DC-AF99-46DB-A92D-639546C59998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24C6EAF7-992B-44B4-B37F-99A65E2EFB85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66" name="Group 192">
              <a:extLst>
                <a:ext uri="{FF2B5EF4-FFF2-40B4-BE49-F238E27FC236}">
                  <a16:creationId xmlns:a16="http://schemas.microsoft.com/office/drawing/2014/main" id="{B4EB1F59-9908-4D72-8714-EAA8FE91E508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68" name="Rectangle 193">
                <a:extLst>
                  <a:ext uri="{FF2B5EF4-FFF2-40B4-BE49-F238E27FC236}">
                    <a16:creationId xmlns:a16="http://schemas.microsoft.com/office/drawing/2014/main" id="{115B1329-081E-42E6-8A3B-30A4115AF542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194">
                <a:extLst>
                  <a:ext uri="{FF2B5EF4-FFF2-40B4-BE49-F238E27FC236}">
                    <a16:creationId xmlns:a16="http://schemas.microsoft.com/office/drawing/2014/main" id="{A82D1F44-41CE-4F44-9AE6-8B173E08A929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195">
                <a:extLst>
                  <a:ext uri="{FF2B5EF4-FFF2-40B4-BE49-F238E27FC236}">
                    <a16:creationId xmlns:a16="http://schemas.microsoft.com/office/drawing/2014/main" id="{32A724E3-5BBF-4B1B-A616-40681AF1C3AF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71" name="Rectangle 196">
                  <a:extLst>
                    <a:ext uri="{FF2B5EF4-FFF2-40B4-BE49-F238E27FC236}">
                      <a16:creationId xmlns:a16="http://schemas.microsoft.com/office/drawing/2014/main" id="{763D82EC-FFB3-4DDA-A3ED-FB1C4BC4E708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197">
                  <a:extLst>
                    <a:ext uri="{FF2B5EF4-FFF2-40B4-BE49-F238E27FC236}">
                      <a16:creationId xmlns:a16="http://schemas.microsoft.com/office/drawing/2014/main" id="{3D1EBC49-467D-40A8-8758-5F8055D60E00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198">
                  <a:extLst>
                    <a:ext uri="{FF2B5EF4-FFF2-40B4-BE49-F238E27FC236}">
                      <a16:creationId xmlns:a16="http://schemas.microsoft.com/office/drawing/2014/main" id="{46B589F6-54EA-402F-A592-69340687A36E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" name="Group 199">
                  <a:extLst>
                    <a:ext uri="{FF2B5EF4-FFF2-40B4-BE49-F238E27FC236}">
                      <a16:creationId xmlns:a16="http://schemas.microsoft.com/office/drawing/2014/main" id="{B75EC829-9D04-4D12-9DC6-3DF7CC2C0F2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75" name="Picture 200">
                    <a:extLst>
                      <a:ext uri="{FF2B5EF4-FFF2-40B4-BE49-F238E27FC236}">
                        <a16:creationId xmlns:a16="http://schemas.microsoft.com/office/drawing/2014/main" id="{422D0224-5E51-4B80-BFDC-D643E1A640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76" name="Rectangle 201">
                    <a:extLst>
                      <a:ext uri="{FF2B5EF4-FFF2-40B4-BE49-F238E27FC236}">
                        <a16:creationId xmlns:a16="http://schemas.microsoft.com/office/drawing/2014/main" id="{474F372F-2807-41E0-AB54-6D9B5DF382F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TextBox 202">
                    <a:extLst>
                      <a:ext uri="{FF2B5EF4-FFF2-40B4-BE49-F238E27FC236}">
                        <a16:creationId xmlns:a16="http://schemas.microsoft.com/office/drawing/2014/main" id="{E0BC445F-2849-4D56-AF0E-7CF9F138B686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78" name="Rectangle 203">
                    <a:extLst>
                      <a:ext uri="{FF2B5EF4-FFF2-40B4-BE49-F238E27FC236}">
                        <a16:creationId xmlns:a16="http://schemas.microsoft.com/office/drawing/2014/main" id="{3F722F23-BBAB-46A1-9E11-2FF461D9BE44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extBox 204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65B5C0F0-0FAC-4458-9ACA-1EE6F5DAC0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80" name="TextBox 206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44BABC5F-CAFD-4956-8C4D-32E39E1CD761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81" name="Group 207">
                    <a:extLst>
                      <a:ext uri="{FF2B5EF4-FFF2-40B4-BE49-F238E27FC236}">
                        <a16:creationId xmlns:a16="http://schemas.microsoft.com/office/drawing/2014/main" id="{F559E5FF-8B36-4211-9323-0E0359278CD3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83" name="Oval 209">
                      <a:extLst>
                        <a:ext uri="{FF2B5EF4-FFF2-40B4-BE49-F238E27FC236}">
                          <a16:creationId xmlns:a16="http://schemas.microsoft.com/office/drawing/2014/main" id="{C2D25177-DD5A-46CC-AC06-8B44397EA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84" name="Picture 210">
                      <a:extLst>
                        <a:ext uri="{FF2B5EF4-FFF2-40B4-BE49-F238E27FC236}">
                          <a16:creationId xmlns:a16="http://schemas.microsoft.com/office/drawing/2014/main" id="{10907143-1A68-422A-937D-8A0592DB6E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2" name="TextBox 208">
                    <a:hlinkClick r:id="rId11" action="ppaction://hlinksldjump"/>
                    <a:extLst>
                      <a:ext uri="{FF2B5EF4-FFF2-40B4-BE49-F238E27FC236}">
                        <a16:creationId xmlns:a16="http://schemas.microsoft.com/office/drawing/2014/main" id="{409B12E7-F910-45ED-A5B0-053FAC0AA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67" name="TextBox 110">
              <a:hlinkClick r:id="rId6" action="ppaction://hlinksldjump"/>
              <a:extLst>
                <a:ext uri="{FF2B5EF4-FFF2-40B4-BE49-F238E27FC236}">
                  <a16:creationId xmlns:a16="http://schemas.microsoft.com/office/drawing/2014/main" id="{4C153A17-1279-4153-9FB8-E27B1F7A6BB8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753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4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7" name="TextBox 206">
                  <a:hlinkClick r:id="rId5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5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1" name="TextBox 110">
            <a:hlinkClick r:id="rId7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30" name="Group 96">
            <a:extLst>
              <a:ext uri="{FF2B5EF4-FFF2-40B4-BE49-F238E27FC236}">
                <a16:creationId xmlns:a16="http://schemas.microsoft.com/office/drawing/2014/main" id="{6ABDAB93-3A4E-4EA6-854E-6D0952208734}"/>
              </a:ext>
            </a:extLst>
          </p:cNvPr>
          <p:cNvGrpSpPr/>
          <p:nvPr/>
        </p:nvGrpSpPr>
        <p:grpSpPr>
          <a:xfrm>
            <a:off x="1123947" y="1552993"/>
            <a:ext cx="9815332" cy="4778494"/>
            <a:chOff x="1123947" y="1541029"/>
            <a:chExt cx="9815332" cy="4778494"/>
          </a:xfrm>
        </p:grpSpPr>
        <p:sp>
          <p:nvSpPr>
            <p:cNvPr id="31" name="Rectangle 99">
              <a:extLst>
                <a:ext uri="{FF2B5EF4-FFF2-40B4-BE49-F238E27FC236}">
                  <a16:creationId xmlns:a16="http://schemas.microsoft.com/office/drawing/2014/main" id="{B58EC4BB-4E95-462B-9A8E-D72EA7F1E2C2}"/>
                </a:ext>
              </a:extLst>
            </p:cNvPr>
            <p:cNvSpPr/>
            <p:nvPr/>
          </p:nvSpPr>
          <p:spPr>
            <a:xfrm>
              <a:off x="1123947" y="1551010"/>
              <a:ext cx="9815332" cy="4768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00">
              <a:extLst>
                <a:ext uri="{FF2B5EF4-FFF2-40B4-BE49-F238E27FC236}">
                  <a16:creationId xmlns:a16="http://schemas.microsoft.com/office/drawing/2014/main" id="{96F4E8C5-306B-4DDE-A35B-350F570F2F7E}"/>
                </a:ext>
              </a:extLst>
            </p:cNvPr>
            <p:cNvSpPr/>
            <p:nvPr/>
          </p:nvSpPr>
          <p:spPr>
            <a:xfrm>
              <a:off x="1123947" y="1551007"/>
              <a:ext cx="9815332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101">
              <a:extLst>
                <a:ext uri="{FF2B5EF4-FFF2-40B4-BE49-F238E27FC236}">
                  <a16:creationId xmlns:a16="http://schemas.microsoft.com/office/drawing/2014/main" id="{04E44B93-6925-4340-BBE3-DF69DD40C977}"/>
                </a:ext>
              </a:extLst>
            </p:cNvPr>
            <p:cNvSpPr txBox="1"/>
            <p:nvPr/>
          </p:nvSpPr>
          <p:spPr>
            <a:xfrm>
              <a:off x="5576247" y="1541029"/>
              <a:ext cx="2262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QA Planning Input</a:t>
              </a:r>
            </a:p>
          </p:txBody>
        </p:sp>
        <p:sp>
          <p:nvSpPr>
            <p:cNvPr id="34" name="TextBox 102">
              <a:extLst>
                <a:ext uri="{FF2B5EF4-FFF2-40B4-BE49-F238E27FC236}">
                  <a16:creationId xmlns:a16="http://schemas.microsoft.com/office/drawing/2014/main" id="{DB24A4DC-F0FB-47F6-A624-9B34FFA01094}"/>
                </a:ext>
              </a:extLst>
            </p:cNvPr>
            <p:cNvSpPr txBox="1"/>
            <p:nvPr/>
          </p:nvSpPr>
          <p:spPr>
            <a:xfrm>
              <a:off x="1615894" y="2999252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Condensed" panose="020B0502040204020203" pitchFamily="34" charset="0"/>
                </a:rPr>
                <a:t>Date :</a:t>
              </a:r>
            </a:p>
          </p:txBody>
        </p:sp>
        <p:sp>
          <p:nvSpPr>
            <p:cNvPr id="35" name="TextBox 105">
              <a:extLst>
                <a:ext uri="{FF2B5EF4-FFF2-40B4-BE49-F238E27FC236}">
                  <a16:creationId xmlns:a16="http://schemas.microsoft.com/office/drawing/2014/main" id="{14C4465A-520E-43FB-ADEF-DCE5D8B6122E}"/>
                </a:ext>
              </a:extLst>
            </p:cNvPr>
            <p:cNvSpPr txBox="1"/>
            <p:nvPr/>
          </p:nvSpPr>
          <p:spPr>
            <a:xfrm>
              <a:off x="1580682" y="2443059"/>
              <a:ext cx="27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Planning review meeting result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6" name="TextBox 106">
              <a:extLst>
                <a:ext uri="{FF2B5EF4-FFF2-40B4-BE49-F238E27FC236}">
                  <a16:creationId xmlns:a16="http://schemas.microsoft.com/office/drawing/2014/main" id="{6C38B532-6EF7-4508-912F-0E5C83B76B85}"/>
                </a:ext>
              </a:extLst>
            </p:cNvPr>
            <p:cNvSpPr txBox="1"/>
            <p:nvPr/>
          </p:nvSpPr>
          <p:spPr>
            <a:xfrm>
              <a:off x="6102121" y="2994562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Chairman :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7" name="TextBox 107">
              <a:extLst>
                <a:ext uri="{FF2B5EF4-FFF2-40B4-BE49-F238E27FC236}">
                  <a16:creationId xmlns:a16="http://schemas.microsoft.com/office/drawing/2014/main" id="{5DF651D8-9BB9-4E27-9F03-2BB59BEEAFD7}"/>
                </a:ext>
              </a:extLst>
            </p:cNvPr>
            <p:cNvSpPr txBox="1"/>
            <p:nvPr/>
          </p:nvSpPr>
          <p:spPr>
            <a:xfrm>
              <a:off x="1511152" y="374406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Condensed" panose="020B0502040204020203" pitchFamily="34" charset="0"/>
                </a:rPr>
                <a:t>Report :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38" name="TextBox 108">
              <a:extLst>
                <a:ext uri="{FF2B5EF4-FFF2-40B4-BE49-F238E27FC236}">
                  <a16:creationId xmlns:a16="http://schemas.microsoft.com/office/drawing/2014/main" id="{374071F9-86C6-4C35-B7CC-59F8D4535602}"/>
                </a:ext>
              </a:extLst>
            </p:cNvPr>
            <p:cNvSpPr txBox="1"/>
            <p:nvPr/>
          </p:nvSpPr>
          <p:spPr>
            <a:xfrm>
              <a:off x="1484436" y="4306626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ahnschrift Condensed" panose="020B0502040204020203" pitchFamily="34" charset="0"/>
                </a:rPr>
                <a:t>6 step meeting</a:t>
              </a:r>
              <a:endParaRPr lang="en-US" dirty="0"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39" name="Rectangle 120">
            <a:extLst>
              <a:ext uri="{FF2B5EF4-FFF2-40B4-BE49-F238E27FC236}">
                <a16:creationId xmlns:a16="http://schemas.microsoft.com/office/drawing/2014/main" id="{7E73F03B-E008-43F2-BE30-826557FF4F0D}"/>
              </a:ext>
            </a:extLst>
          </p:cNvPr>
          <p:cNvSpPr/>
          <p:nvPr/>
        </p:nvSpPr>
        <p:spPr>
          <a:xfrm>
            <a:off x="2293393" y="3036328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22">
            <a:extLst>
              <a:ext uri="{FF2B5EF4-FFF2-40B4-BE49-F238E27FC236}">
                <a16:creationId xmlns:a16="http://schemas.microsoft.com/office/drawing/2014/main" id="{9E213869-22D7-4B4F-91C4-713FBF5FF62A}"/>
              </a:ext>
            </a:extLst>
          </p:cNvPr>
          <p:cNvSpPr/>
          <p:nvPr/>
        </p:nvSpPr>
        <p:spPr>
          <a:xfrm>
            <a:off x="7193585" y="2998390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23">
            <a:extLst>
              <a:ext uri="{FF2B5EF4-FFF2-40B4-BE49-F238E27FC236}">
                <a16:creationId xmlns:a16="http://schemas.microsoft.com/office/drawing/2014/main" id="{F039AF1F-7654-4DDC-968A-A01F2A0EDC73}"/>
              </a:ext>
            </a:extLst>
          </p:cNvPr>
          <p:cNvSpPr/>
          <p:nvPr/>
        </p:nvSpPr>
        <p:spPr>
          <a:xfrm>
            <a:off x="2301664" y="3759911"/>
            <a:ext cx="2184413" cy="364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รูปภาพ 66">
            <a:extLst>
              <a:ext uri="{FF2B5EF4-FFF2-40B4-BE49-F238E27FC236}">
                <a16:creationId xmlns:a16="http://schemas.microsoft.com/office/drawing/2014/main" id="{FD16301F-F32F-4609-B224-325669DE1D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85" y="3126078"/>
            <a:ext cx="201921" cy="201921"/>
          </a:xfrm>
          <a:prstGeom prst="rect">
            <a:avLst/>
          </a:prstGeom>
        </p:spPr>
      </p:pic>
      <p:sp>
        <p:nvSpPr>
          <p:cNvPr id="43" name="Rectangle 126">
            <a:extLst>
              <a:ext uri="{FF2B5EF4-FFF2-40B4-BE49-F238E27FC236}">
                <a16:creationId xmlns:a16="http://schemas.microsoft.com/office/drawing/2014/main" id="{EB6BBF95-612C-4D11-813B-962B5C013A91}"/>
              </a:ext>
            </a:extLst>
          </p:cNvPr>
          <p:cNvSpPr/>
          <p:nvPr/>
        </p:nvSpPr>
        <p:spPr>
          <a:xfrm>
            <a:off x="6126552" y="476211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27">
            <a:extLst>
              <a:ext uri="{FF2B5EF4-FFF2-40B4-BE49-F238E27FC236}">
                <a16:creationId xmlns:a16="http://schemas.microsoft.com/office/drawing/2014/main" id="{B89B62B7-AB10-487B-BE62-EC8C114551E3}"/>
              </a:ext>
            </a:extLst>
          </p:cNvPr>
          <p:cNvSpPr/>
          <p:nvPr/>
        </p:nvSpPr>
        <p:spPr>
          <a:xfrm>
            <a:off x="8308047" y="4761307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28">
            <a:extLst>
              <a:ext uri="{FF2B5EF4-FFF2-40B4-BE49-F238E27FC236}">
                <a16:creationId xmlns:a16="http://schemas.microsoft.com/office/drawing/2014/main" id="{387716D5-EC21-4B48-AB66-23808F6FBC9B}"/>
              </a:ext>
            </a:extLst>
          </p:cNvPr>
          <p:cNvSpPr/>
          <p:nvPr/>
        </p:nvSpPr>
        <p:spPr>
          <a:xfrm>
            <a:off x="1607082" y="528512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131">
            <a:extLst>
              <a:ext uri="{FF2B5EF4-FFF2-40B4-BE49-F238E27FC236}">
                <a16:creationId xmlns:a16="http://schemas.microsoft.com/office/drawing/2014/main" id="{85F3020B-CE09-4774-96E2-CC2BBC19D29D}"/>
              </a:ext>
            </a:extLst>
          </p:cNvPr>
          <p:cNvSpPr txBox="1"/>
          <p:nvPr/>
        </p:nvSpPr>
        <p:spPr>
          <a:xfrm>
            <a:off x="1783977" y="467006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Part Examination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7" name="TextBox 132">
            <a:extLst>
              <a:ext uri="{FF2B5EF4-FFF2-40B4-BE49-F238E27FC236}">
                <a16:creationId xmlns:a16="http://schemas.microsoft.com/office/drawing/2014/main" id="{3984E035-DDE1-45B8-8169-5F3C50CCEEC9}"/>
              </a:ext>
            </a:extLst>
          </p:cNvPr>
          <p:cNvSpPr txBox="1"/>
          <p:nvPr/>
        </p:nvSpPr>
        <p:spPr>
          <a:xfrm>
            <a:off x="1779438" y="514562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Process Explanation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8" name="TextBox 133">
            <a:extLst>
              <a:ext uri="{FF2B5EF4-FFF2-40B4-BE49-F238E27FC236}">
                <a16:creationId xmlns:a16="http://schemas.microsoft.com/office/drawing/2014/main" id="{470C3C12-4339-4858-981F-C19B19F18862}"/>
              </a:ext>
            </a:extLst>
          </p:cNvPr>
          <p:cNvSpPr txBox="1"/>
          <p:nvPr/>
        </p:nvSpPr>
        <p:spPr>
          <a:xfrm>
            <a:off x="4182987" y="464363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Process Examination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49" name="TextBox 134">
            <a:extLst>
              <a:ext uri="{FF2B5EF4-FFF2-40B4-BE49-F238E27FC236}">
                <a16:creationId xmlns:a16="http://schemas.microsoft.com/office/drawing/2014/main" id="{3788FEFC-B148-4D99-96EF-D36900FF7A5E}"/>
              </a:ext>
            </a:extLst>
          </p:cNvPr>
          <p:cNvSpPr txBox="1"/>
          <p:nvPr/>
        </p:nvSpPr>
        <p:spPr>
          <a:xfrm>
            <a:off x="4286620" y="515784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Total  Review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0" name="TextBox 135">
            <a:extLst>
              <a:ext uri="{FF2B5EF4-FFF2-40B4-BE49-F238E27FC236}">
                <a16:creationId xmlns:a16="http://schemas.microsoft.com/office/drawing/2014/main" id="{88D67664-F07C-48D2-AAAA-0948A5694F19}"/>
              </a:ext>
            </a:extLst>
          </p:cNvPr>
          <p:cNvSpPr txBox="1"/>
          <p:nvPr/>
        </p:nvSpPr>
        <p:spPr>
          <a:xfrm>
            <a:off x="6401579" y="4630151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Shipment Review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1" name="TextBox 136">
            <a:extLst>
              <a:ext uri="{FF2B5EF4-FFF2-40B4-BE49-F238E27FC236}">
                <a16:creationId xmlns:a16="http://schemas.microsoft.com/office/drawing/2014/main" id="{0FC8CE40-8359-44DD-872C-637FFF4396D3}"/>
              </a:ext>
            </a:extLst>
          </p:cNvPr>
          <p:cNvSpPr txBox="1"/>
          <p:nvPr/>
        </p:nvSpPr>
        <p:spPr>
          <a:xfrm>
            <a:off x="6437075" y="516981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QA Meeting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2" name="TextBox 137">
            <a:extLst>
              <a:ext uri="{FF2B5EF4-FFF2-40B4-BE49-F238E27FC236}">
                <a16:creationId xmlns:a16="http://schemas.microsoft.com/office/drawing/2014/main" id="{B1CA4532-F084-457D-AD6A-8C5EDDEA3416}"/>
              </a:ext>
            </a:extLst>
          </p:cNvPr>
          <p:cNvSpPr txBox="1"/>
          <p:nvPr/>
        </p:nvSpPr>
        <p:spPr>
          <a:xfrm>
            <a:off x="8712547" y="464959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Quality Report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56" name="Rectangle 128">
            <a:extLst>
              <a:ext uri="{FF2B5EF4-FFF2-40B4-BE49-F238E27FC236}">
                <a16:creationId xmlns:a16="http://schemas.microsoft.com/office/drawing/2014/main" id="{1831558F-5409-49E1-BB96-BF662E2B617A}"/>
              </a:ext>
            </a:extLst>
          </p:cNvPr>
          <p:cNvSpPr/>
          <p:nvPr/>
        </p:nvSpPr>
        <p:spPr>
          <a:xfrm>
            <a:off x="1607082" y="4790848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125">
            <a:extLst>
              <a:ext uri="{FF2B5EF4-FFF2-40B4-BE49-F238E27FC236}">
                <a16:creationId xmlns:a16="http://schemas.microsoft.com/office/drawing/2014/main" id="{998D02C7-E71E-4043-AA15-CD4B48DE9189}"/>
              </a:ext>
            </a:extLst>
          </p:cNvPr>
          <p:cNvSpPr/>
          <p:nvPr/>
        </p:nvSpPr>
        <p:spPr>
          <a:xfrm>
            <a:off x="3853754" y="478756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25">
            <a:extLst>
              <a:ext uri="{FF2B5EF4-FFF2-40B4-BE49-F238E27FC236}">
                <a16:creationId xmlns:a16="http://schemas.microsoft.com/office/drawing/2014/main" id="{B4D6E142-F41C-4B3D-A5A5-92225775B431}"/>
              </a:ext>
            </a:extLst>
          </p:cNvPr>
          <p:cNvSpPr/>
          <p:nvPr/>
        </p:nvSpPr>
        <p:spPr>
          <a:xfrm>
            <a:off x="3853753" y="5285129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26">
            <a:extLst>
              <a:ext uri="{FF2B5EF4-FFF2-40B4-BE49-F238E27FC236}">
                <a16:creationId xmlns:a16="http://schemas.microsoft.com/office/drawing/2014/main" id="{73575144-45E0-4C68-A57B-4740B5085352}"/>
              </a:ext>
            </a:extLst>
          </p:cNvPr>
          <p:cNvSpPr/>
          <p:nvPr/>
        </p:nvSpPr>
        <p:spPr>
          <a:xfrm>
            <a:off x="6131632" y="529294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14">
            <a:hlinkClick r:id="rId9" action="ppaction://hlinksldjump"/>
            <a:extLst>
              <a:ext uri="{FF2B5EF4-FFF2-40B4-BE49-F238E27FC236}">
                <a16:creationId xmlns:a16="http://schemas.microsoft.com/office/drawing/2014/main" id="{09B6DF4C-9657-4862-9D79-F81340A9D3B7}"/>
              </a:ext>
            </a:extLst>
          </p:cNvPr>
          <p:cNvSpPr/>
          <p:nvPr/>
        </p:nvSpPr>
        <p:spPr>
          <a:xfrm>
            <a:off x="1773526" y="5651337"/>
            <a:ext cx="1549966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  <a:endParaRPr lang="th-TH" dirty="0"/>
          </a:p>
        </p:txBody>
      </p:sp>
      <p:sp>
        <p:nvSpPr>
          <p:cNvPr id="61" name="Rounded Rectangle 119">
            <a:hlinkClick r:id="rId10" action="ppaction://hlinksldjump"/>
            <a:extLst>
              <a:ext uri="{FF2B5EF4-FFF2-40B4-BE49-F238E27FC236}">
                <a16:creationId xmlns:a16="http://schemas.microsoft.com/office/drawing/2014/main" id="{E99D95CE-90C8-4739-9B96-78FA2A402A76}"/>
              </a:ext>
            </a:extLst>
          </p:cNvPr>
          <p:cNvSpPr/>
          <p:nvPr/>
        </p:nvSpPr>
        <p:spPr>
          <a:xfrm>
            <a:off x="8903668" y="5650432"/>
            <a:ext cx="1549966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CANCAL</a:t>
            </a:r>
            <a:endParaRPr lang="th-TH" dirty="0"/>
          </a:p>
        </p:txBody>
      </p:sp>
      <p:grpSp>
        <p:nvGrpSpPr>
          <p:cNvPr id="62" name="กลุ่ม 61">
            <a:extLst>
              <a:ext uri="{FF2B5EF4-FFF2-40B4-BE49-F238E27FC236}">
                <a16:creationId xmlns:a16="http://schemas.microsoft.com/office/drawing/2014/main" id="{D8A84831-BC43-4C3C-A029-7956A2489940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63" name="สี่เหลี่ยมผืนผ้า 62">
              <a:extLst>
                <a:ext uri="{FF2B5EF4-FFF2-40B4-BE49-F238E27FC236}">
                  <a16:creationId xmlns:a16="http://schemas.microsoft.com/office/drawing/2014/main" id="{774530A7-C61C-4945-8122-86A8A374E7CF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สี่เหลี่ยมผืนผ้า 63">
              <a:extLst>
                <a:ext uri="{FF2B5EF4-FFF2-40B4-BE49-F238E27FC236}">
                  <a16:creationId xmlns:a16="http://schemas.microsoft.com/office/drawing/2014/main" id="{089B03DC-AF99-46DB-A92D-639546C59998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53" name="Rectangle 29">
            <a:extLst>
              <a:ext uri="{FF2B5EF4-FFF2-40B4-BE49-F238E27FC236}">
                <a16:creationId xmlns:a16="http://schemas.microsoft.com/office/drawing/2014/main" id="{E5EA53F1-6A83-4026-87A1-7ED35BC68538}"/>
              </a:ext>
            </a:extLst>
          </p:cNvPr>
          <p:cNvSpPr/>
          <p:nvPr/>
        </p:nvSpPr>
        <p:spPr>
          <a:xfrm>
            <a:off x="0" y="164383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60">
            <a:extLst>
              <a:ext uri="{FF2B5EF4-FFF2-40B4-BE49-F238E27FC236}">
                <a16:creationId xmlns:a16="http://schemas.microsoft.com/office/drawing/2014/main" id="{280FBEC4-9D5B-40DA-98D9-15711256DEA5}"/>
              </a:ext>
            </a:extLst>
          </p:cNvPr>
          <p:cNvGrpSpPr/>
          <p:nvPr/>
        </p:nvGrpSpPr>
        <p:grpSpPr>
          <a:xfrm>
            <a:off x="3464617" y="2560234"/>
            <a:ext cx="5389419" cy="3089564"/>
            <a:chOff x="2842315" y="2560232"/>
            <a:chExt cx="5389419" cy="3089564"/>
          </a:xfrm>
        </p:grpSpPr>
        <p:sp>
          <p:nvSpPr>
            <p:cNvPr id="55" name="Rectangle 61">
              <a:extLst>
                <a:ext uri="{FF2B5EF4-FFF2-40B4-BE49-F238E27FC236}">
                  <a16:creationId xmlns:a16="http://schemas.microsoft.com/office/drawing/2014/main" id="{8CA44C4A-A35B-4413-A506-C81662386844}"/>
                </a:ext>
              </a:extLst>
            </p:cNvPr>
            <p:cNvSpPr/>
            <p:nvPr/>
          </p:nvSpPr>
          <p:spPr>
            <a:xfrm>
              <a:off x="2842315" y="2560232"/>
              <a:ext cx="5389419" cy="308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2">
              <a:extLst>
                <a:ext uri="{FF2B5EF4-FFF2-40B4-BE49-F238E27FC236}">
                  <a16:creationId xmlns:a16="http://schemas.microsoft.com/office/drawing/2014/main" id="{28D91C0E-623B-424D-A2C3-56C9527BF654}"/>
                </a:ext>
              </a:extLst>
            </p:cNvPr>
            <p:cNvSpPr txBox="1"/>
            <p:nvPr/>
          </p:nvSpPr>
          <p:spPr>
            <a:xfrm>
              <a:off x="3303344" y="3533987"/>
              <a:ext cx="4550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Would you like to Submit ?</a:t>
              </a:r>
            </a:p>
          </p:txBody>
        </p:sp>
        <p:sp>
          <p:nvSpPr>
            <p:cNvPr id="66" name="Rounded Rectangle 63">
              <a:hlinkClick r:id="rId11" action="ppaction://hlinksldjump"/>
              <a:extLst>
                <a:ext uri="{FF2B5EF4-FFF2-40B4-BE49-F238E27FC236}">
                  <a16:creationId xmlns:a16="http://schemas.microsoft.com/office/drawing/2014/main" id="{D9BE5B39-E97F-4DFD-8B63-DAD16E50B45D}"/>
                </a:ext>
              </a:extLst>
            </p:cNvPr>
            <p:cNvSpPr/>
            <p:nvPr/>
          </p:nvSpPr>
          <p:spPr>
            <a:xfrm>
              <a:off x="6568211" y="4689147"/>
              <a:ext cx="1193099" cy="51981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  <a:endParaRPr lang="th-TH" dirty="0"/>
            </a:p>
          </p:txBody>
        </p:sp>
        <p:sp>
          <p:nvSpPr>
            <p:cNvPr id="67" name="Rounded Rectangle 64">
              <a:hlinkClick r:id="rId12" action="ppaction://hlinksldjump"/>
              <a:extLst>
                <a:ext uri="{FF2B5EF4-FFF2-40B4-BE49-F238E27FC236}">
                  <a16:creationId xmlns:a16="http://schemas.microsoft.com/office/drawing/2014/main" id="{0EE2AA66-3DF3-422F-8383-1D0C5C37C1D0}"/>
                </a:ext>
              </a:extLst>
            </p:cNvPr>
            <p:cNvSpPr/>
            <p:nvPr/>
          </p:nvSpPr>
          <p:spPr>
            <a:xfrm>
              <a:off x="3439098" y="4704259"/>
              <a:ext cx="1193099" cy="519819"/>
            </a:xfrm>
            <a:prstGeom prst="roundRect">
              <a:avLst/>
            </a:prstGeom>
            <a:solidFill>
              <a:srgbClr val="70AD4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423900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 rot="16200000">
            <a:off x="9064530" y="4420382"/>
            <a:ext cx="2546896" cy="67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ectangle 55"/>
          <p:cNvSpPr/>
          <p:nvPr/>
        </p:nvSpPr>
        <p:spPr>
          <a:xfrm>
            <a:off x="4654635" y="5637055"/>
            <a:ext cx="5717012" cy="90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1987635" y="3180605"/>
            <a:ext cx="8316670" cy="70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" name="Group 14"/>
          <p:cNvGrpSpPr/>
          <p:nvPr/>
        </p:nvGrpSpPr>
        <p:grpSpPr>
          <a:xfrm>
            <a:off x="6390206" y="2740268"/>
            <a:ext cx="985912" cy="971550"/>
            <a:chOff x="6227754" y="2091690"/>
            <a:chExt cx="985912" cy="971550"/>
          </a:xfrm>
        </p:grpSpPr>
        <p:sp>
          <p:nvSpPr>
            <p:cNvPr id="54" name="Oval 53"/>
            <p:cNvSpPr/>
            <p:nvPr/>
          </p:nvSpPr>
          <p:spPr>
            <a:xfrm>
              <a:off x="6227754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218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46622" y="2751698"/>
            <a:ext cx="985912" cy="971550"/>
            <a:chOff x="3984170" y="2103120"/>
            <a:chExt cx="985912" cy="971550"/>
          </a:xfrm>
        </p:grpSpPr>
        <p:sp>
          <p:nvSpPr>
            <p:cNvPr id="53" name="Oval 52"/>
            <p:cNvSpPr/>
            <p:nvPr/>
          </p:nvSpPr>
          <p:spPr>
            <a:xfrm>
              <a:off x="3984170" y="210312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52" y="2254483"/>
              <a:ext cx="615526" cy="63776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76952" y="2740268"/>
            <a:ext cx="985912" cy="971550"/>
            <a:chOff x="1714500" y="2091690"/>
            <a:chExt cx="985912" cy="971550"/>
          </a:xfrm>
        </p:grpSpPr>
        <p:sp>
          <p:nvSpPr>
            <p:cNvPr id="6" name="Oval 5"/>
            <p:cNvSpPr/>
            <p:nvPr/>
          </p:nvSpPr>
          <p:spPr>
            <a:xfrm>
              <a:off x="1714500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47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850228" y="2740268"/>
            <a:ext cx="985912" cy="971550"/>
            <a:chOff x="8687776" y="2091690"/>
            <a:chExt cx="985912" cy="971550"/>
          </a:xfrm>
        </p:grpSpPr>
        <p:sp>
          <p:nvSpPr>
            <p:cNvPr id="55" name="Oval 54"/>
            <p:cNvSpPr/>
            <p:nvPr/>
          </p:nvSpPr>
          <p:spPr>
            <a:xfrm>
              <a:off x="8687776" y="209169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48" y="2277194"/>
              <a:ext cx="607967" cy="60796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925179" y="5218163"/>
            <a:ext cx="985912" cy="971550"/>
            <a:chOff x="2510060" y="4540557"/>
            <a:chExt cx="985912" cy="971550"/>
          </a:xfrm>
        </p:grpSpPr>
        <p:sp>
          <p:nvSpPr>
            <p:cNvPr id="31" name="Oval 30"/>
            <p:cNvSpPr/>
            <p:nvPr/>
          </p:nvSpPr>
          <p:spPr>
            <a:xfrm>
              <a:off x="2510060" y="4540557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468" y="4708045"/>
              <a:ext cx="607546" cy="6075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446138" y="5192638"/>
            <a:ext cx="985912" cy="971550"/>
            <a:chOff x="3959586" y="4544060"/>
            <a:chExt cx="985912" cy="971550"/>
          </a:xfrm>
        </p:grpSpPr>
        <p:sp>
          <p:nvSpPr>
            <p:cNvPr id="38" name="Oval 37"/>
            <p:cNvSpPr/>
            <p:nvPr/>
          </p:nvSpPr>
          <p:spPr>
            <a:xfrm>
              <a:off x="3959586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566" y="4678872"/>
              <a:ext cx="662091" cy="66209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95697" y="5192638"/>
            <a:ext cx="985912" cy="971550"/>
            <a:chOff x="6204945" y="4544060"/>
            <a:chExt cx="985912" cy="971550"/>
          </a:xfrm>
        </p:grpSpPr>
        <p:sp>
          <p:nvSpPr>
            <p:cNvPr id="40" name="Oval 39"/>
            <p:cNvSpPr/>
            <p:nvPr/>
          </p:nvSpPr>
          <p:spPr>
            <a:xfrm>
              <a:off x="6204945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131" y="4707267"/>
              <a:ext cx="667157" cy="66715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85850" y="1370765"/>
            <a:ext cx="9661667" cy="5414160"/>
            <a:chOff x="1085850" y="1370765"/>
            <a:chExt cx="9661667" cy="5118771"/>
          </a:xfrm>
        </p:grpSpPr>
        <p:sp>
          <p:nvSpPr>
            <p:cNvPr id="32" name="Rounded Rectangle 31"/>
            <p:cNvSpPr/>
            <p:nvPr/>
          </p:nvSpPr>
          <p:spPr>
            <a:xfrm>
              <a:off x="1085850" y="1577039"/>
              <a:ext cx="9646920" cy="491249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085850" y="1370765"/>
              <a:ext cx="9661667" cy="349182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Status On Plan Phase 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 flipH="1">
            <a:off x="1757370" y="3706241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Kittiya  Yangso</a:t>
            </a:r>
          </a:p>
        </p:txBody>
      </p:sp>
      <p:sp>
        <p:nvSpPr>
          <p:cNvPr id="66" name="TextBox 65"/>
          <p:cNvSpPr txBox="1"/>
          <p:nvPr/>
        </p:nvSpPr>
        <p:spPr>
          <a:xfrm flipH="1">
            <a:off x="1772960" y="4004577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09.00 </a:t>
            </a:r>
          </a:p>
        </p:txBody>
      </p:sp>
      <p:sp>
        <p:nvSpPr>
          <p:cNvPr id="67" name="TextBox 66"/>
          <p:cNvSpPr txBox="1"/>
          <p:nvPr/>
        </p:nvSpPr>
        <p:spPr>
          <a:xfrm flipH="1">
            <a:off x="3825457" y="3711417"/>
            <a:ext cx="1840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Patcharaporn  Intana</a:t>
            </a:r>
          </a:p>
        </p:txBody>
      </p:sp>
      <p:sp>
        <p:nvSpPr>
          <p:cNvPr id="68" name="TextBox 67"/>
          <p:cNvSpPr txBox="1"/>
          <p:nvPr/>
        </p:nvSpPr>
        <p:spPr>
          <a:xfrm flipH="1">
            <a:off x="4065232" y="399259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11.00 </a:t>
            </a:r>
          </a:p>
        </p:txBody>
      </p:sp>
      <p:sp>
        <p:nvSpPr>
          <p:cNvPr id="85" name="TextBox 84"/>
          <p:cNvSpPr txBox="1"/>
          <p:nvPr/>
        </p:nvSpPr>
        <p:spPr>
          <a:xfrm flipH="1">
            <a:off x="6343398" y="3714227"/>
            <a:ext cx="171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Kanyarat  Rodtong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338705" y="3979994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11.30 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8628834" y="370568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Thananporn yaowa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8729514" y="395977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09.00 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8773315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Somsri  Sriripron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800255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09.30 </a:t>
            </a:r>
          </a:p>
        </p:txBody>
      </p:sp>
      <p:sp>
        <p:nvSpPr>
          <p:cNvPr id="91" name="TextBox 90"/>
          <p:cNvSpPr txBox="1"/>
          <p:nvPr/>
        </p:nvSpPr>
        <p:spPr>
          <a:xfrm flipH="1">
            <a:off x="6355521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Omegaze  Oliton</a:t>
            </a:r>
          </a:p>
        </p:txBody>
      </p:sp>
      <p:sp>
        <p:nvSpPr>
          <p:cNvPr id="92" name="TextBox 91"/>
          <p:cNvSpPr txBox="1"/>
          <p:nvPr/>
        </p:nvSpPr>
        <p:spPr>
          <a:xfrm flipH="1">
            <a:off x="6382461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14.00 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4097249" y="614675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Somporn  Rodton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4160321" y="638609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16.32 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2147947" y="2339341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456279" y="235098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6676353" y="233955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PE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9151772" y="2337132"/>
            <a:ext cx="4351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PD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9128892" y="477758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QAP</a:t>
            </a:r>
          </a:p>
        </p:txBody>
      </p:sp>
      <p:sp>
        <p:nvSpPr>
          <p:cNvPr id="102" name="TextBox 101"/>
          <p:cNvSpPr txBox="1"/>
          <p:nvPr/>
        </p:nvSpPr>
        <p:spPr>
          <a:xfrm flipH="1">
            <a:off x="6714942" y="4769290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BKD</a:t>
            </a:r>
          </a:p>
        </p:txBody>
      </p:sp>
      <p:sp>
        <p:nvSpPr>
          <p:cNvPr id="103" name="TextBox 102"/>
          <p:cNvSpPr txBox="1"/>
          <p:nvPr/>
        </p:nvSpPr>
        <p:spPr>
          <a:xfrm flipH="1">
            <a:off x="4433062" y="477979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09704" y="180263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87" y="2764582"/>
            <a:ext cx="346355" cy="34635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6" y="2747338"/>
            <a:ext cx="346355" cy="346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5" y="2718111"/>
            <a:ext cx="346355" cy="346355"/>
          </a:xfrm>
          <a:prstGeom prst="rect">
            <a:avLst/>
          </a:prstGeom>
        </p:spPr>
      </p:pic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AA49C520-5303-4F0E-8F8D-2EF0F4C21D69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DA694269-888B-4D04-965C-1DADF2F9DB8C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81D4D283-8879-4CDD-9B09-B9CD0174629F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2E6EBFDF-14E4-46E1-851F-506BB4A974C5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118" name="Group 192">
              <a:extLst>
                <a:ext uri="{FF2B5EF4-FFF2-40B4-BE49-F238E27FC236}">
                  <a16:creationId xmlns:a16="http://schemas.microsoft.com/office/drawing/2014/main" id="{C837F4AD-8EA5-4C0E-8D78-575C63C55D2B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0" name="Rectangle 193">
                <a:extLst>
                  <a:ext uri="{FF2B5EF4-FFF2-40B4-BE49-F238E27FC236}">
                    <a16:creationId xmlns:a16="http://schemas.microsoft.com/office/drawing/2014/main" id="{84218F58-9155-4974-BF64-0A5C4C991EE9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94">
                <a:extLst>
                  <a:ext uri="{FF2B5EF4-FFF2-40B4-BE49-F238E27FC236}">
                    <a16:creationId xmlns:a16="http://schemas.microsoft.com/office/drawing/2014/main" id="{85C29F81-17D8-466E-ADED-DADAC458808E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" name="Group 195">
                <a:extLst>
                  <a:ext uri="{FF2B5EF4-FFF2-40B4-BE49-F238E27FC236}">
                    <a16:creationId xmlns:a16="http://schemas.microsoft.com/office/drawing/2014/main" id="{670A9724-21C4-40EE-B700-82284A0D095E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23" name="Rectangle 196">
                  <a:extLst>
                    <a:ext uri="{FF2B5EF4-FFF2-40B4-BE49-F238E27FC236}">
                      <a16:creationId xmlns:a16="http://schemas.microsoft.com/office/drawing/2014/main" id="{E6430072-4AF3-44D7-8824-11D24380A2DA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97">
                  <a:extLst>
                    <a:ext uri="{FF2B5EF4-FFF2-40B4-BE49-F238E27FC236}">
                      <a16:creationId xmlns:a16="http://schemas.microsoft.com/office/drawing/2014/main" id="{2EEC04CA-03C4-4DC0-B531-3816967CCED6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98">
                  <a:extLst>
                    <a:ext uri="{FF2B5EF4-FFF2-40B4-BE49-F238E27FC236}">
                      <a16:creationId xmlns:a16="http://schemas.microsoft.com/office/drawing/2014/main" id="{F6314ED8-C35D-46E1-8A48-DAB4202E4845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6" name="Group 199">
                  <a:extLst>
                    <a:ext uri="{FF2B5EF4-FFF2-40B4-BE49-F238E27FC236}">
                      <a16:creationId xmlns:a16="http://schemas.microsoft.com/office/drawing/2014/main" id="{7D837D08-2616-4404-AC8E-19286B723EA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27" name="Picture 200">
                    <a:extLst>
                      <a:ext uri="{FF2B5EF4-FFF2-40B4-BE49-F238E27FC236}">
                        <a16:creationId xmlns:a16="http://schemas.microsoft.com/office/drawing/2014/main" id="{83129328-E55F-4843-AA2A-D2B0E6846E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28" name="Rectangle 201">
                    <a:extLst>
                      <a:ext uri="{FF2B5EF4-FFF2-40B4-BE49-F238E27FC236}">
                        <a16:creationId xmlns:a16="http://schemas.microsoft.com/office/drawing/2014/main" id="{A8D65787-1BAB-40CA-BB38-BBC166974B8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TextBox 202">
                    <a:extLst>
                      <a:ext uri="{FF2B5EF4-FFF2-40B4-BE49-F238E27FC236}">
                        <a16:creationId xmlns:a16="http://schemas.microsoft.com/office/drawing/2014/main" id="{1CFD8D2F-E284-4807-A1F0-99E6C64D2176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30" name="Rectangle 203">
                    <a:extLst>
                      <a:ext uri="{FF2B5EF4-FFF2-40B4-BE49-F238E27FC236}">
                        <a16:creationId xmlns:a16="http://schemas.microsoft.com/office/drawing/2014/main" id="{8DF104C0-196A-4B91-B9E5-66D29DE10822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TextBox 204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1CAF1498-B0F5-45DB-9755-A60E0993CD4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32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A3E43846-A6AB-447B-9663-70E1C78DC5DA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33" name="Group 207">
                    <a:extLst>
                      <a:ext uri="{FF2B5EF4-FFF2-40B4-BE49-F238E27FC236}">
                        <a16:creationId xmlns:a16="http://schemas.microsoft.com/office/drawing/2014/main" id="{B98B754C-ABA4-4B69-BE9F-A999BCE69CE6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35" name="Oval 209">
                      <a:extLst>
                        <a:ext uri="{FF2B5EF4-FFF2-40B4-BE49-F238E27FC236}">
                          <a16:creationId xmlns:a16="http://schemas.microsoft.com/office/drawing/2014/main" id="{B51DE827-BD02-4F63-9F8E-7AF5B6688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36" name="Picture 210">
                      <a:extLst>
                        <a:ext uri="{FF2B5EF4-FFF2-40B4-BE49-F238E27FC236}">
                          <a16:creationId xmlns:a16="http://schemas.microsoft.com/office/drawing/2014/main" id="{0A644110-38AA-491B-BE6F-57CE9AED98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4" name="TextBox 208">
                    <a:hlinkClick r:id="rId15" action="ppaction://hlinksldjump"/>
                    <a:extLst>
                      <a:ext uri="{FF2B5EF4-FFF2-40B4-BE49-F238E27FC236}">
                        <a16:creationId xmlns:a16="http://schemas.microsoft.com/office/drawing/2014/main" id="{3A7F859B-9A1A-4406-AEB8-6F7A0A9E5216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19" name="TextBox 110">
              <a:hlinkClick r:id="rId16" action="ppaction://hlinksldjump"/>
              <a:extLst>
                <a:ext uri="{FF2B5EF4-FFF2-40B4-BE49-F238E27FC236}">
                  <a16:creationId xmlns:a16="http://schemas.microsoft.com/office/drawing/2014/main" id="{D3F477D2-2E27-4EEA-A8DE-A22E956F3E03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69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85850" y="1577039"/>
            <a:ext cx="9646920" cy="429798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06637" y="1982538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1085850" y="1370765"/>
            <a:ext cx="9661667" cy="369332"/>
          </a:xfrm>
          <a:prstGeom prst="rect">
            <a:avLst/>
          </a:prstGeom>
          <a:solidFill>
            <a:srgbClr val="5469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Status On Actual Phase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7777" y="2633035"/>
            <a:ext cx="8734876" cy="2039118"/>
            <a:chOff x="1722955" y="1923216"/>
            <a:chExt cx="8734876" cy="2039118"/>
          </a:xfrm>
        </p:grpSpPr>
        <p:sp>
          <p:nvSpPr>
            <p:cNvPr id="65" name="TextBox 64"/>
            <p:cNvSpPr txBox="1"/>
            <p:nvPr/>
          </p:nvSpPr>
          <p:spPr>
            <a:xfrm flipH="1">
              <a:off x="1722955" y="3293185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Kanyarat  Rodtong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1863086" y="3591521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1-10-20  09.00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3810801" y="3325444"/>
              <a:ext cx="1840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Patcharaporn  Intana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050484" y="3623780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16-01-21  09.00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flipH="1">
              <a:off x="6340181" y="3331529"/>
              <a:ext cx="1312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Kittiya  Yangso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flipH="1">
              <a:off x="6309209" y="359643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23-02-21  09.00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8664944" y="332544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Thananporn yaowa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8782360" y="359428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12-03-21  09.00 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876952" y="1923216"/>
              <a:ext cx="7959188" cy="1386976"/>
              <a:chOff x="1876952" y="1923216"/>
              <a:chExt cx="7959188" cy="138697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76952" y="2327212"/>
                <a:ext cx="7959188" cy="982980"/>
                <a:chOff x="1921029" y="2227695"/>
                <a:chExt cx="7959188" cy="98298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31712" y="2668031"/>
                  <a:ext cx="7432328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921029" y="2227695"/>
                  <a:ext cx="7959188" cy="982980"/>
                  <a:chOff x="1714500" y="2091690"/>
                  <a:chExt cx="7959188" cy="982980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227754" y="2091690"/>
                    <a:ext cx="985912" cy="971550"/>
                    <a:chOff x="6227754" y="2091690"/>
                    <a:chExt cx="985912" cy="971550"/>
                  </a:xfrm>
                </p:grpSpPr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6227754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90218" y="2277194"/>
                      <a:ext cx="571513" cy="571513"/>
                    </a:xfrm>
                    <a:prstGeom prst="rect">
                      <a:avLst/>
                    </a:prstGeom>
                    <a:effectLst>
                      <a:reflection blurRad="965200" stA="45000" endPos="65000" dist="50800" dir="5400000" sy="-100000" algn="bl" rotWithShape="0"/>
                    </a:effectLst>
                  </p:spPr>
                </p:pic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984170" y="2103120"/>
                    <a:ext cx="985912" cy="971550"/>
                    <a:chOff x="3984170" y="2103120"/>
                    <a:chExt cx="985912" cy="971550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3984170" y="210312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5952" y="2254483"/>
                      <a:ext cx="615526" cy="6377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714500" y="2091690"/>
                    <a:ext cx="985912" cy="971550"/>
                    <a:chOff x="1714500" y="2091690"/>
                    <a:chExt cx="985912" cy="971550"/>
                  </a:xfrm>
                </p:grpSpPr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1714500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38547" y="2277194"/>
                      <a:ext cx="571513" cy="5715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87776" y="2091690"/>
                    <a:ext cx="985912" cy="971550"/>
                    <a:chOff x="8687776" y="2091690"/>
                    <a:chExt cx="985912" cy="971550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8687776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76748" y="2277194"/>
                      <a:ext cx="607967" cy="60796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 flipH="1">
                <a:off x="2125087" y="1926285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flipH="1">
                <a:off x="4421989" y="1937929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flipH="1">
                <a:off x="9065323" y="1926285"/>
                <a:ext cx="555719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QAC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flipH="1">
                <a:off x="6660887" y="1923216"/>
                <a:ext cx="43517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PD</a:t>
                </a:r>
              </a:p>
            </p:txBody>
          </p:sp>
        </p:grpSp>
      </p:grpSp>
      <p:sp>
        <p:nvSpPr>
          <p:cNvPr id="94" name="TextBox 93"/>
          <p:cNvSpPr txBox="1"/>
          <p:nvPr/>
        </p:nvSpPr>
        <p:spPr>
          <a:xfrm>
            <a:off x="8979132" y="181659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7" y="3059310"/>
            <a:ext cx="346355" cy="346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08" y="3049357"/>
            <a:ext cx="346355" cy="346355"/>
          </a:xfrm>
          <a:prstGeom prst="rect">
            <a:avLst/>
          </a:prstGeom>
        </p:spPr>
      </p:pic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51636D04-8C05-44BC-A8BE-F67B18027035}"/>
              </a:ext>
            </a:extLst>
          </p:cNvPr>
          <p:cNvGrpSpPr/>
          <p:nvPr/>
        </p:nvGrpSpPr>
        <p:grpSpPr>
          <a:xfrm>
            <a:off x="-7621" y="-7471"/>
            <a:ext cx="12192000" cy="1071014"/>
            <a:chOff x="-7621" y="-7471"/>
            <a:chExt cx="12192000" cy="1071014"/>
          </a:xfrm>
        </p:grpSpPr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0DE099D3-8162-442F-857B-C458BC6105C5}"/>
                </a:ext>
              </a:extLst>
            </p:cNvPr>
            <p:cNvGrpSpPr/>
            <p:nvPr/>
          </p:nvGrpSpPr>
          <p:grpSpPr>
            <a:xfrm>
              <a:off x="-7621" y="-7471"/>
              <a:ext cx="12192000" cy="1071014"/>
              <a:chOff x="-7621" y="-7471"/>
              <a:chExt cx="12192000" cy="1071014"/>
            </a:xfrm>
          </p:grpSpPr>
          <p:sp>
            <p:nvSpPr>
              <p:cNvPr id="59" name="Rectangle 193">
                <a:extLst>
                  <a:ext uri="{FF2B5EF4-FFF2-40B4-BE49-F238E27FC236}">
                    <a16:creationId xmlns:a16="http://schemas.microsoft.com/office/drawing/2014/main" id="{34450888-6483-4AB0-A7E9-D72C58FEE883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194">
                <a:extLst>
                  <a:ext uri="{FF2B5EF4-FFF2-40B4-BE49-F238E27FC236}">
                    <a16:creationId xmlns:a16="http://schemas.microsoft.com/office/drawing/2014/main" id="{062316D5-C157-40FC-A73B-E2734941F56B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195">
                <a:extLst>
                  <a:ext uri="{FF2B5EF4-FFF2-40B4-BE49-F238E27FC236}">
                    <a16:creationId xmlns:a16="http://schemas.microsoft.com/office/drawing/2014/main" id="{3029CE57-CD2C-4D7B-AF5C-EF4F9CC32E20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2000" cy="1071014"/>
                <a:chOff x="-7621" y="-7471"/>
                <a:chExt cx="12192000" cy="1071014"/>
              </a:xfrm>
            </p:grpSpPr>
            <p:sp>
              <p:nvSpPr>
                <p:cNvPr id="64" name="Rectangle 196">
                  <a:extLst>
                    <a:ext uri="{FF2B5EF4-FFF2-40B4-BE49-F238E27FC236}">
                      <a16:creationId xmlns:a16="http://schemas.microsoft.com/office/drawing/2014/main" id="{52B9E92D-B720-4004-AF5C-280D0F5EEE6D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197">
                  <a:extLst>
                    <a:ext uri="{FF2B5EF4-FFF2-40B4-BE49-F238E27FC236}">
                      <a16:creationId xmlns:a16="http://schemas.microsoft.com/office/drawing/2014/main" id="{FE275A1E-5D98-442E-A554-9215BD4C7BA8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ectangle 198">
                  <a:extLst>
                    <a:ext uri="{FF2B5EF4-FFF2-40B4-BE49-F238E27FC236}">
                      <a16:creationId xmlns:a16="http://schemas.microsoft.com/office/drawing/2014/main" id="{05180168-7FBD-4145-9905-895488EE6499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199">
                  <a:extLst>
                    <a:ext uri="{FF2B5EF4-FFF2-40B4-BE49-F238E27FC236}">
                      <a16:creationId xmlns:a16="http://schemas.microsoft.com/office/drawing/2014/main" id="{072C0EE2-5EA1-48EE-B3C9-81EE0FF47BB6}"/>
                    </a:ext>
                  </a:extLst>
                </p:cNvPr>
                <p:cNvGrpSpPr/>
                <p:nvPr/>
              </p:nvGrpSpPr>
              <p:grpSpPr>
                <a:xfrm>
                  <a:off x="157135" y="267277"/>
                  <a:ext cx="11787215" cy="687539"/>
                  <a:chOff x="157135" y="267277"/>
                  <a:chExt cx="11787215" cy="687539"/>
                </a:xfrm>
              </p:grpSpPr>
              <p:pic>
                <p:nvPicPr>
                  <p:cNvPr id="72" name="Picture 200">
                    <a:extLst>
                      <a:ext uri="{FF2B5EF4-FFF2-40B4-BE49-F238E27FC236}">
                        <a16:creationId xmlns:a16="http://schemas.microsoft.com/office/drawing/2014/main" id="{DD994878-41E8-4F40-8128-68190F179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202">
                    <a:extLst>
                      <a:ext uri="{FF2B5EF4-FFF2-40B4-BE49-F238E27FC236}">
                        <a16:creationId xmlns:a16="http://schemas.microsoft.com/office/drawing/2014/main" id="{F362C964-93D5-4934-8F49-7C21E53D2F00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75" name="Rectangle 203">
                    <a:extLst>
                      <a:ext uri="{FF2B5EF4-FFF2-40B4-BE49-F238E27FC236}">
                        <a16:creationId xmlns:a16="http://schemas.microsoft.com/office/drawing/2014/main" id="{85408A06-9E8B-4B69-AFFA-88136A38995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20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A1EEDF50-6B83-414C-8DA5-AB9AFBD93A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77" name="TextBox 206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FA143B76-6623-4877-AFA8-EFB53F80F9E2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78" name="Group 207">
                    <a:extLst>
                      <a:ext uri="{FF2B5EF4-FFF2-40B4-BE49-F238E27FC236}">
                        <a16:creationId xmlns:a16="http://schemas.microsoft.com/office/drawing/2014/main" id="{D798BD6A-4497-44C0-A6ED-1F37C554542D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80" name="Oval 209">
                      <a:extLst>
                        <a:ext uri="{FF2B5EF4-FFF2-40B4-BE49-F238E27FC236}">
                          <a16:creationId xmlns:a16="http://schemas.microsoft.com/office/drawing/2014/main" id="{B2E72944-1135-4606-84B7-2686D6A9D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81" name="Picture 210">
                      <a:extLst>
                        <a:ext uri="{FF2B5EF4-FFF2-40B4-BE49-F238E27FC236}">
                          <a16:creationId xmlns:a16="http://schemas.microsoft.com/office/drawing/2014/main" id="{BB4142EC-8F53-4229-860F-D27A959142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9" name="TextBox 20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C6B76E4B-D423-47BF-B2BF-E2A49695EED3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58" name="TextBox 110">
              <a:hlinkClick r:id="rId12" action="ppaction://hlinksldjump"/>
              <a:extLst>
                <a:ext uri="{FF2B5EF4-FFF2-40B4-BE49-F238E27FC236}">
                  <a16:creationId xmlns:a16="http://schemas.microsoft.com/office/drawing/2014/main" id="{B18E7618-4180-4F69-BAE8-C8D3E7CA13B0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6DD2B38F-912A-4518-B8FE-CF629D408BF6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0" name="สี่เหลี่ยมผืนผ้า 89">
              <a:extLst>
                <a:ext uri="{FF2B5EF4-FFF2-40B4-BE49-F238E27FC236}">
                  <a16:creationId xmlns:a16="http://schemas.microsoft.com/office/drawing/2014/main" id="{55B20DFB-7968-4F63-95F3-B54CB7A0FAAD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สี่เหลี่ยมผืนผ้า 90">
              <a:extLst>
                <a:ext uri="{FF2B5EF4-FFF2-40B4-BE49-F238E27FC236}">
                  <a16:creationId xmlns:a16="http://schemas.microsoft.com/office/drawing/2014/main" id="{6179C3D2-EB0D-469B-A1E4-615616A83345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APPROVER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2E0A668A-CD39-475A-8DAB-2BDB5A33BF81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83" name="Group 192">
              <a:extLst>
                <a:ext uri="{FF2B5EF4-FFF2-40B4-BE49-F238E27FC236}">
                  <a16:creationId xmlns:a16="http://schemas.microsoft.com/office/drawing/2014/main" id="{61330506-A832-4500-9313-25F8185B3CF6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16" name="Rectangle 193">
                <a:extLst>
                  <a:ext uri="{FF2B5EF4-FFF2-40B4-BE49-F238E27FC236}">
                    <a16:creationId xmlns:a16="http://schemas.microsoft.com/office/drawing/2014/main" id="{5990BEF4-BD5C-4CBC-89B0-503DE5243E73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94">
                <a:extLst>
                  <a:ext uri="{FF2B5EF4-FFF2-40B4-BE49-F238E27FC236}">
                    <a16:creationId xmlns:a16="http://schemas.microsoft.com/office/drawing/2014/main" id="{D2BC40B6-10A3-4AAA-B590-2F084C93C3C6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95">
                <a:extLst>
                  <a:ext uri="{FF2B5EF4-FFF2-40B4-BE49-F238E27FC236}">
                    <a16:creationId xmlns:a16="http://schemas.microsoft.com/office/drawing/2014/main" id="{64184F63-B2C0-4706-BA5F-4600479B6FA2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19" name="Rectangle 196">
                  <a:extLst>
                    <a:ext uri="{FF2B5EF4-FFF2-40B4-BE49-F238E27FC236}">
                      <a16:creationId xmlns:a16="http://schemas.microsoft.com/office/drawing/2014/main" id="{4D9246D3-A57D-4911-B0E1-FA5746E37EFA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0" name="Rectangle 197">
                  <a:extLst>
                    <a:ext uri="{FF2B5EF4-FFF2-40B4-BE49-F238E27FC236}">
                      <a16:creationId xmlns:a16="http://schemas.microsoft.com/office/drawing/2014/main" id="{C67B2914-FC34-4969-83E7-5828FAD37BD1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98">
                  <a:extLst>
                    <a:ext uri="{FF2B5EF4-FFF2-40B4-BE49-F238E27FC236}">
                      <a16:creationId xmlns:a16="http://schemas.microsoft.com/office/drawing/2014/main" id="{BBABCDEE-0BD2-4D29-B5A2-8F2B4FDF93C7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2" name="Group 199">
                  <a:extLst>
                    <a:ext uri="{FF2B5EF4-FFF2-40B4-BE49-F238E27FC236}">
                      <a16:creationId xmlns:a16="http://schemas.microsoft.com/office/drawing/2014/main" id="{66E8F0FD-E370-4EE8-ACA4-FDAC9C1F41A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23" name="Picture 200">
                    <a:extLst>
                      <a:ext uri="{FF2B5EF4-FFF2-40B4-BE49-F238E27FC236}">
                        <a16:creationId xmlns:a16="http://schemas.microsoft.com/office/drawing/2014/main" id="{C81B077E-3660-4DFF-A79D-4DA76E0F95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24" name="Rectangle 201">
                    <a:extLst>
                      <a:ext uri="{FF2B5EF4-FFF2-40B4-BE49-F238E27FC236}">
                        <a16:creationId xmlns:a16="http://schemas.microsoft.com/office/drawing/2014/main" id="{E3E6E845-C635-4172-B9AA-1E46D9A2025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TextBox 202">
                    <a:extLst>
                      <a:ext uri="{FF2B5EF4-FFF2-40B4-BE49-F238E27FC236}">
                        <a16:creationId xmlns:a16="http://schemas.microsoft.com/office/drawing/2014/main" id="{7DAC0DB2-380C-4BD8-8C9B-3114306FEE6B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26" name="Rectangle 203">
                    <a:extLst>
                      <a:ext uri="{FF2B5EF4-FFF2-40B4-BE49-F238E27FC236}">
                        <a16:creationId xmlns:a16="http://schemas.microsoft.com/office/drawing/2014/main" id="{97495CBC-70DD-46E1-8C59-13F2F593312A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TextBox 20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16C0AF01-9C68-4DAE-B49F-A488C9211E5B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28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00B30071-FF37-4629-877C-3B6039057B42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29" name="Group 207">
                    <a:extLst>
                      <a:ext uri="{FF2B5EF4-FFF2-40B4-BE49-F238E27FC236}">
                        <a16:creationId xmlns:a16="http://schemas.microsoft.com/office/drawing/2014/main" id="{9896F457-562C-4275-A5BE-AE7B3E051451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31" name="Oval 209">
                      <a:extLst>
                        <a:ext uri="{FF2B5EF4-FFF2-40B4-BE49-F238E27FC236}">
                          <a16:creationId xmlns:a16="http://schemas.microsoft.com/office/drawing/2014/main" id="{AC19D586-6F4E-4531-A8AD-E692EFF39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32" name="Picture 210">
                      <a:extLst>
                        <a:ext uri="{FF2B5EF4-FFF2-40B4-BE49-F238E27FC236}">
                          <a16:creationId xmlns:a16="http://schemas.microsoft.com/office/drawing/2014/main" id="{D7371F31-781F-40FE-9A16-17C091587F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0" name="TextBox 208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A3269180-C30E-4B2E-9536-A2AF9C4C0807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84" name="TextBox 1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D1B4D174-A4DC-47C5-84EB-199F1D231DDD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729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91163" y="1441431"/>
            <a:ext cx="1370267" cy="47701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29060" y="1389481"/>
            <a:ext cx="2743204" cy="477012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00522" y="147891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Please select a department</a:t>
            </a: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277918" y="1634488"/>
            <a:ext cx="176784" cy="11334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5672264" y="1514917"/>
            <a:ext cx="5806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 </a:t>
            </a:r>
          </a:p>
        </p:txBody>
      </p:sp>
      <p:sp>
        <p:nvSpPr>
          <p:cNvPr id="183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7940381" y="1515430"/>
            <a:ext cx="3962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To 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426142" y="1441805"/>
            <a:ext cx="1370267" cy="477013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รูปภาพ 66">
            <a:extLst>
              <a:ext uri="{FF2B5EF4-FFF2-40B4-BE49-F238E27FC236}">
                <a16:creationId xmlns:a16="http://schemas.microsoft.com/office/drawing/2014/main" id="{DFCBC545-EBB9-4CAF-B64C-AD31FF16C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20" y="1590129"/>
            <a:ext cx="201921" cy="201921"/>
          </a:xfrm>
          <a:prstGeom prst="rect">
            <a:avLst/>
          </a:prstGeom>
        </p:spPr>
      </p:pic>
      <p:pic>
        <p:nvPicPr>
          <p:cNvPr id="186" name="รูปภาพ 66">
            <a:extLst>
              <a:ext uri="{FF2B5EF4-FFF2-40B4-BE49-F238E27FC236}">
                <a16:creationId xmlns:a16="http://schemas.microsoft.com/office/drawing/2014/main" id="{DFCBC545-EBB9-4CAF-B64C-AD31FF16C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429" y="1613254"/>
            <a:ext cx="201921" cy="201921"/>
          </a:xfrm>
          <a:prstGeom prst="rect">
            <a:avLst/>
          </a:prstGeom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200268" y="2316062"/>
            <a:ext cx="10613885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9" y="2316403"/>
            <a:ext cx="10613884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715051" y="3063771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3063771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3112563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552225" y="3112563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632583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651673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630773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630773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630773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630773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617709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4466290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1">
            <a:extLst>
              <a:ext uri="{FF2B5EF4-FFF2-40B4-BE49-F238E27FC236}">
                <a16:creationId xmlns:a16="http://schemas.microsoft.com/office/drawing/2014/main" id="{C11819EC-89AB-4016-BFA7-964B9D437963}"/>
              </a:ext>
            </a:extLst>
          </p:cNvPr>
          <p:cNvCxnSpPr>
            <a:cxnSpLocks/>
          </p:cNvCxnSpPr>
          <p:nvPr/>
        </p:nvCxnSpPr>
        <p:spPr>
          <a:xfrm flipV="1">
            <a:off x="1518490" y="5204646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78648" y="4128655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4F20BC99-C006-4BBD-81ED-49FCB4774353}"/>
              </a:ext>
            </a:extLst>
          </p:cNvPr>
          <p:cNvSpPr/>
          <p:nvPr/>
        </p:nvSpPr>
        <p:spPr>
          <a:xfrm>
            <a:off x="1569722" y="486609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412865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412865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4128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412865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70" name="Rectangle 82">
            <a:extLst>
              <a:ext uri="{FF2B5EF4-FFF2-40B4-BE49-F238E27FC236}">
                <a16:creationId xmlns:a16="http://schemas.microsoft.com/office/drawing/2014/main" id="{48BC00C5-C80F-46A2-8AA2-ED30F3CB7555}"/>
              </a:ext>
            </a:extLst>
          </p:cNvPr>
          <p:cNvSpPr/>
          <p:nvPr/>
        </p:nvSpPr>
        <p:spPr>
          <a:xfrm>
            <a:off x="2286603" y="485827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1" name="Rectangle 83">
            <a:extLst>
              <a:ext uri="{FF2B5EF4-FFF2-40B4-BE49-F238E27FC236}">
                <a16:creationId xmlns:a16="http://schemas.microsoft.com/office/drawing/2014/main" id="{672D64C9-E255-4730-A9E6-BF5F4B2AFE55}"/>
              </a:ext>
            </a:extLst>
          </p:cNvPr>
          <p:cNvSpPr/>
          <p:nvPr/>
        </p:nvSpPr>
        <p:spPr>
          <a:xfrm>
            <a:off x="3559837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2" name="Rectangle 84">
            <a:extLst>
              <a:ext uri="{FF2B5EF4-FFF2-40B4-BE49-F238E27FC236}">
                <a16:creationId xmlns:a16="http://schemas.microsoft.com/office/drawing/2014/main" id="{E7709DEB-BF23-4963-9B9E-0A19688E4636}"/>
              </a:ext>
            </a:extLst>
          </p:cNvPr>
          <p:cNvSpPr/>
          <p:nvPr/>
        </p:nvSpPr>
        <p:spPr>
          <a:xfrm>
            <a:off x="4508567" y="485827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3" name="Rectangle 85">
            <a:extLst>
              <a:ext uri="{FF2B5EF4-FFF2-40B4-BE49-F238E27FC236}">
                <a16:creationId xmlns:a16="http://schemas.microsoft.com/office/drawing/2014/main" id="{387FFB73-E452-4BD9-9878-8B6FD083D0B1}"/>
              </a:ext>
            </a:extLst>
          </p:cNvPr>
          <p:cNvSpPr/>
          <p:nvPr/>
        </p:nvSpPr>
        <p:spPr>
          <a:xfrm>
            <a:off x="5637162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4" name="Rectangle 86">
            <a:extLst>
              <a:ext uri="{FF2B5EF4-FFF2-40B4-BE49-F238E27FC236}">
                <a16:creationId xmlns:a16="http://schemas.microsoft.com/office/drawing/2014/main" id="{84BBE354-EC0F-4615-9B5C-3E180B621ACA}"/>
              </a:ext>
            </a:extLst>
          </p:cNvPr>
          <p:cNvSpPr/>
          <p:nvPr/>
        </p:nvSpPr>
        <p:spPr>
          <a:xfrm>
            <a:off x="7228763" y="485781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5" name="Rectangle 107">
            <a:extLst>
              <a:ext uri="{FF2B5EF4-FFF2-40B4-BE49-F238E27FC236}">
                <a16:creationId xmlns:a16="http://schemas.microsoft.com/office/drawing/2014/main" id="{6C0A5AC0-E515-4C6A-9B07-BBC67AD12585}"/>
              </a:ext>
            </a:extLst>
          </p:cNvPr>
          <p:cNvSpPr/>
          <p:nvPr/>
        </p:nvSpPr>
        <p:spPr>
          <a:xfrm>
            <a:off x="1569723" y="553807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76" name="Rectangle 108">
            <a:extLst>
              <a:ext uri="{FF2B5EF4-FFF2-40B4-BE49-F238E27FC236}">
                <a16:creationId xmlns:a16="http://schemas.microsoft.com/office/drawing/2014/main" id="{E00E39B6-5B75-4F8C-B02C-B6D41BCA868B}"/>
              </a:ext>
            </a:extLst>
          </p:cNvPr>
          <p:cNvSpPr/>
          <p:nvPr/>
        </p:nvSpPr>
        <p:spPr>
          <a:xfrm>
            <a:off x="2286603" y="5530256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7" name="Rectangle 109">
            <a:extLst>
              <a:ext uri="{FF2B5EF4-FFF2-40B4-BE49-F238E27FC236}">
                <a16:creationId xmlns:a16="http://schemas.microsoft.com/office/drawing/2014/main" id="{483AC62F-E383-4590-B7FC-08DAD6421A8B}"/>
              </a:ext>
            </a:extLst>
          </p:cNvPr>
          <p:cNvSpPr/>
          <p:nvPr/>
        </p:nvSpPr>
        <p:spPr>
          <a:xfrm>
            <a:off x="3559837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8" name="Rectangle 110">
            <a:extLst>
              <a:ext uri="{FF2B5EF4-FFF2-40B4-BE49-F238E27FC236}">
                <a16:creationId xmlns:a16="http://schemas.microsoft.com/office/drawing/2014/main" id="{1A21D3F7-3A60-47E0-BDEB-5590FD769C99}"/>
              </a:ext>
            </a:extLst>
          </p:cNvPr>
          <p:cNvSpPr/>
          <p:nvPr/>
        </p:nvSpPr>
        <p:spPr>
          <a:xfrm>
            <a:off x="4508567" y="553025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9" name="Rectangle 111">
            <a:extLst>
              <a:ext uri="{FF2B5EF4-FFF2-40B4-BE49-F238E27FC236}">
                <a16:creationId xmlns:a16="http://schemas.microsoft.com/office/drawing/2014/main" id="{3B147D3C-A1BE-42C3-8D3E-57245DE842C1}"/>
              </a:ext>
            </a:extLst>
          </p:cNvPr>
          <p:cNvSpPr/>
          <p:nvPr/>
        </p:nvSpPr>
        <p:spPr>
          <a:xfrm>
            <a:off x="5637162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80" name="Rectangle 112">
            <a:extLst>
              <a:ext uri="{FF2B5EF4-FFF2-40B4-BE49-F238E27FC236}">
                <a16:creationId xmlns:a16="http://schemas.microsoft.com/office/drawing/2014/main" id="{245A9ECF-1B14-4957-9ACA-F089439313CB}"/>
              </a:ext>
            </a:extLst>
          </p:cNvPr>
          <p:cNvSpPr/>
          <p:nvPr/>
        </p:nvSpPr>
        <p:spPr>
          <a:xfrm>
            <a:off x="7228763" y="552979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81" name="Rectangle 113">
            <a:extLst>
              <a:ext uri="{FF2B5EF4-FFF2-40B4-BE49-F238E27FC236}">
                <a16:creationId xmlns:a16="http://schemas.microsoft.com/office/drawing/2014/main" id="{1F8F44B3-D8A6-4BCC-97C2-8EC0AB02EA8D}"/>
              </a:ext>
            </a:extLst>
          </p:cNvPr>
          <p:cNvSpPr/>
          <p:nvPr/>
        </p:nvSpPr>
        <p:spPr>
          <a:xfrm>
            <a:off x="7880463" y="5530256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82" name="Straight Connector 115">
            <a:extLst>
              <a:ext uri="{FF2B5EF4-FFF2-40B4-BE49-F238E27FC236}">
                <a16:creationId xmlns:a16="http://schemas.microsoft.com/office/drawing/2014/main" id="{5D8D35A1-113E-4EF0-8B1A-266AA933A080}"/>
              </a:ext>
            </a:extLst>
          </p:cNvPr>
          <p:cNvCxnSpPr>
            <a:cxnSpLocks/>
          </p:cNvCxnSpPr>
          <p:nvPr/>
        </p:nvCxnSpPr>
        <p:spPr>
          <a:xfrm flipV="1">
            <a:off x="1518490" y="5876626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116">
            <a:extLst>
              <a:ext uri="{FF2B5EF4-FFF2-40B4-BE49-F238E27FC236}">
                <a16:creationId xmlns:a16="http://schemas.microsoft.com/office/drawing/2014/main" id="{5EC89302-D2CA-47D5-B8FC-A363CC8B2DDE}"/>
              </a:ext>
            </a:extLst>
          </p:cNvPr>
          <p:cNvSpPr/>
          <p:nvPr/>
        </p:nvSpPr>
        <p:spPr>
          <a:xfrm>
            <a:off x="7850978" y="4862348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3054325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3058339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750920" y="3629993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91752" y="4173479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3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800811" y="4911608"/>
            <a:ext cx="325696" cy="243933"/>
            <a:chOff x="11511707" y="3431250"/>
            <a:chExt cx="397389" cy="280988"/>
          </a:xfrm>
        </p:grpSpPr>
        <p:sp>
          <p:nvSpPr>
            <p:cNvPr id="10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6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813480" y="5584366"/>
            <a:ext cx="325695" cy="243933"/>
            <a:chOff x="11511705" y="3431250"/>
            <a:chExt cx="397389" cy="280988"/>
          </a:xfrm>
        </p:grpSpPr>
        <p:sp>
          <p:nvSpPr>
            <p:cNvPr id="10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185898" y="3086939"/>
            <a:ext cx="325696" cy="243933"/>
            <a:chOff x="7036205" y="7068101"/>
            <a:chExt cx="325696" cy="243933"/>
          </a:xfrm>
        </p:grpSpPr>
        <p:sp>
          <p:nvSpPr>
            <p:cNvPr id="12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7036205" y="7068101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84BD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539" y="7084718"/>
              <a:ext cx="204741" cy="204741"/>
            </a:xfrm>
            <a:prstGeom prst="rect">
              <a:avLst/>
            </a:prstGeom>
          </p:spPr>
        </p:pic>
      </p:grpSp>
      <p:sp>
        <p:nvSpPr>
          <p:cNvPr id="4" name="Rounded Rectangle 3"/>
          <p:cNvSpPr/>
          <p:nvPr/>
        </p:nvSpPr>
        <p:spPr>
          <a:xfrm>
            <a:off x="1321180" y="3724866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1950375" y="372726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3432572" y="3728942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4189492" y="3728942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4957349" y="3735788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7011130" y="373488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7635836" y="3742850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6"/>
          <a:srcRect t="1" b="20539"/>
          <a:stretch/>
        </p:blipFill>
        <p:spPr>
          <a:xfrm>
            <a:off x="8583220" y="6218411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7"/>
          <a:srcRect b="32446"/>
          <a:stretch/>
        </p:blipFill>
        <p:spPr>
          <a:xfrm>
            <a:off x="1451937" y="6179392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651673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20515" y="4128197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163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9340" y="4852092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64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6935" y="551332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617709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1" y="4101397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947140" y="4809936"/>
            <a:ext cx="612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6541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delay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916437" y="5511655"/>
            <a:ext cx="7248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CB0000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Cancel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11269403" y="4170832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/>
        </p:nvGrpSpPr>
        <p:grpSpPr>
          <a:xfrm>
            <a:off x="11269403" y="4906964"/>
            <a:ext cx="325696" cy="243933"/>
            <a:chOff x="12804434" y="4240000"/>
            <a:chExt cx="325696" cy="243933"/>
          </a:xfrm>
        </p:grpSpPr>
        <p:sp>
          <p:nvSpPr>
            <p:cNvPr id="21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8" name="Group 217"/>
          <p:cNvGrpSpPr/>
          <p:nvPr/>
        </p:nvGrpSpPr>
        <p:grpSpPr>
          <a:xfrm>
            <a:off x="11269403" y="5568961"/>
            <a:ext cx="325696" cy="243933"/>
            <a:chOff x="12804434" y="4240000"/>
            <a:chExt cx="325696" cy="243933"/>
          </a:xfrm>
        </p:grpSpPr>
        <p:sp>
          <p:nvSpPr>
            <p:cNvPr id="21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hlinkClick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119" name="TextBox 118">
            <a:hlinkClick r:id="rId10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8737362" y="3079128"/>
            <a:ext cx="325696" cy="243933"/>
            <a:chOff x="8737362" y="3098180"/>
            <a:chExt cx="325696" cy="243933"/>
          </a:xfrm>
        </p:grpSpPr>
        <p:sp>
          <p:nvSpPr>
            <p:cNvPr id="121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8737362" y="309818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3D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320" y="3120002"/>
              <a:ext cx="209779" cy="209779"/>
            </a:xfrm>
            <a:prstGeom prst="rect">
              <a:avLst/>
            </a:prstGeom>
          </p:spPr>
        </p:pic>
      </p:grpSp>
      <p:sp>
        <p:nvSpPr>
          <p:cNvPr id="123" name="Rounded Rectangle 122"/>
          <p:cNvSpPr/>
          <p:nvPr/>
        </p:nvSpPr>
        <p:spPr>
          <a:xfrm>
            <a:off x="8717023" y="3730295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9713186" y="3742616"/>
            <a:ext cx="197310" cy="172248"/>
          </a:xfrm>
          <a:prstGeom prst="roundRect">
            <a:avLst/>
          </a:prstGeom>
          <a:solidFill>
            <a:srgbClr val="FBFCFC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กลุ่ม 124">
            <a:extLst>
              <a:ext uri="{FF2B5EF4-FFF2-40B4-BE49-F238E27FC236}">
                <a16:creationId xmlns:a16="http://schemas.microsoft.com/office/drawing/2014/main" id="{527C390A-FED2-4358-8BC9-1FA48C53D3FA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26" name="สี่เหลี่ยมผืนผ้า 125">
              <a:extLst>
                <a:ext uri="{FF2B5EF4-FFF2-40B4-BE49-F238E27FC236}">
                  <a16:creationId xmlns:a16="http://schemas.microsoft.com/office/drawing/2014/main" id="{C426FFB0-7CEF-4A03-BF1E-2FD5AC0006F5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สี่เหลี่ยมผืนผ้า 126">
              <a:extLst>
                <a:ext uri="{FF2B5EF4-FFF2-40B4-BE49-F238E27FC236}">
                  <a16:creationId xmlns:a16="http://schemas.microsoft.com/office/drawing/2014/main" id="{61715DAD-DA0E-4CF6-9ED5-6D7C38BD2D2B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28" name="กลุ่ม 127">
            <a:extLst>
              <a:ext uri="{FF2B5EF4-FFF2-40B4-BE49-F238E27FC236}">
                <a16:creationId xmlns:a16="http://schemas.microsoft.com/office/drawing/2014/main" id="{08DFCEAE-D2AC-470C-9BC4-E05F3B67106D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130" name="Group 192">
              <a:extLst>
                <a:ext uri="{FF2B5EF4-FFF2-40B4-BE49-F238E27FC236}">
                  <a16:creationId xmlns:a16="http://schemas.microsoft.com/office/drawing/2014/main" id="{EE31F924-EEB2-4C43-AE39-CEFBE428FF83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32" name="Rectangle 193">
                <a:extLst>
                  <a:ext uri="{FF2B5EF4-FFF2-40B4-BE49-F238E27FC236}">
                    <a16:creationId xmlns:a16="http://schemas.microsoft.com/office/drawing/2014/main" id="{7248041E-FB44-4569-8E86-39C1AFAC5338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94">
                <a:extLst>
                  <a:ext uri="{FF2B5EF4-FFF2-40B4-BE49-F238E27FC236}">
                    <a16:creationId xmlns:a16="http://schemas.microsoft.com/office/drawing/2014/main" id="{DE8334FA-8A1A-4B42-A01F-42744C36350E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4" name="Group 195">
                <a:extLst>
                  <a:ext uri="{FF2B5EF4-FFF2-40B4-BE49-F238E27FC236}">
                    <a16:creationId xmlns:a16="http://schemas.microsoft.com/office/drawing/2014/main" id="{2F376457-B90B-45D3-B3FF-FF3DC76CA1BB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35" name="Rectangle 196">
                  <a:extLst>
                    <a:ext uri="{FF2B5EF4-FFF2-40B4-BE49-F238E27FC236}">
                      <a16:creationId xmlns:a16="http://schemas.microsoft.com/office/drawing/2014/main" id="{89E3F289-AC83-40AB-BF06-76D1E55B6674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97">
                  <a:extLst>
                    <a:ext uri="{FF2B5EF4-FFF2-40B4-BE49-F238E27FC236}">
                      <a16:creationId xmlns:a16="http://schemas.microsoft.com/office/drawing/2014/main" id="{D6606253-EC15-4B3A-8F28-4C0644575B3D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98">
                  <a:extLst>
                    <a:ext uri="{FF2B5EF4-FFF2-40B4-BE49-F238E27FC236}">
                      <a16:creationId xmlns:a16="http://schemas.microsoft.com/office/drawing/2014/main" id="{B98641A6-1AD9-4F69-8EF3-D386A0C40EAB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4" name="Group 199">
                  <a:extLst>
                    <a:ext uri="{FF2B5EF4-FFF2-40B4-BE49-F238E27FC236}">
                      <a16:creationId xmlns:a16="http://schemas.microsoft.com/office/drawing/2014/main" id="{1A271724-3C11-4CF9-B17C-7ACB8508667B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45" name="Picture 200">
                    <a:extLst>
                      <a:ext uri="{FF2B5EF4-FFF2-40B4-BE49-F238E27FC236}">
                        <a16:creationId xmlns:a16="http://schemas.microsoft.com/office/drawing/2014/main" id="{238CAD5C-9713-4452-A04D-D31AB4F40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46" name="Rectangle 201">
                    <a:extLst>
                      <a:ext uri="{FF2B5EF4-FFF2-40B4-BE49-F238E27FC236}">
                        <a16:creationId xmlns:a16="http://schemas.microsoft.com/office/drawing/2014/main" id="{334EED3E-7524-4CA6-BFA3-C10B7C4E45A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TextBox 202">
                    <a:extLst>
                      <a:ext uri="{FF2B5EF4-FFF2-40B4-BE49-F238E27FC236}">
                        <a16:creationId xmlns:a16="http://schemas.microsoft.com/office/drawing/2014/main" id="{DA7B369F-F8F5-47D3-A629-1F6C6C8E843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48" name="Rectangle 203">
                    <a:extLst>
                      <a:ext uri="{FF2B5EF4-FFF2-40B4-BE49-F238E27FC236}">
                        <a16:creationId xmlns:a16="http://schemas.microsoft.com/office/drawing/2014/main" id="{A2121231-6475-4DEC-A568-BBEC76AC8DFB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TextBox 204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F1FFE29F-677E-4047-B9CA-BFB0BA59845F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50" name="TextBox 206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67E314D6-CB51-40A9-BA06-A3596D8A3338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51" name="Group 207">
                    <a:extLst>
                      <a:ext uri="{FF2B5EF4-FFF2-40B4-BE49-F238E27FC236}">
                        <a16:creationId xmlns:a16="http://schemas.microsoft.com/office/drawing/2014/main" id="{3181EB03-210A-4F84-B3F7-376A45A8BF00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53" name="Oval 209">
                      <a:extLst>
                        <a:ext uri="{FF2B5EF4-FFF2-40B4-BE49-F238E27FC236}">
                          <a16:creationId xmlns:a16="http://schemas.microsoft.com/office/drawing/2014/main" id="{C675303E-4DBE-402F-BF44-91D89A22E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79" name="Picture 210">
                      <a:extLst>
                        <a:ext uri="{FF2B5EF4-FFF2-40B4-BE49-F238E27FC236}">
                          <a16:creationId xmlns:a16="http://schemas.microsoft.com/office/drawing/2014/main" id="{D852713B-B324-4F34-B1F4-FF2628E3F7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2" name="TextBox 208">
                    <a:hlinkClick r:id="rId16" action="ppaction://hlinksldjump"/>
                    <a:extLst>
                      <a:ext uri="{FF2B5EF4-FFF2-40B4-BE49-F238E27FC236}">
                        <a16:creationId xmlns:a16="http://schemas.microsoft.com/office/drawing/2014/main" id="{B6B767AE-7213-4EC2-992D-ECD15486560C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31" name="TextBox 1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8618AB99-CE1F-4D8E-9055-159E92D2BFCE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220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843D0E49-40E0-4346-93B4-B5E3EB400247}"/>
              </a:ext>
            </a:extLst>
          </p:cNvPr>
          <p:cNvSpPr/>
          <p:nvPr/>
        </p:nvSpPr>
        <p:spPr>
          <a:xfrm>
            <a:off x="3453168" y="2967335"/>
            <a:ext cx="5285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 manual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B0746FFD-E782-483C-92F7-34F85B8C7894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42" name="Group 192">
              <a:extLst>
                <a:ext uri="{FF2B5EF4-FFF2-40B4-BE49-F238E27FC236}">
                  <a16:creationId xmlns:a16="http://schemas.microsoft.com/office/drawing/2014/main" id="{F1BF109E-AD56-44C6-8924-2E5FE120EB8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44" name="Rectangle 193">
                <a:extLst>
                  <a:ext uri="{FF2B5EF4-FFF2-40B4-BE49-F238E27FC236}">
                    <a16:creationId xmlns:a16="http://schemas.microsoft.com/office/drawing/2014/main" id="{8AF59E97-10FE-4DFC-B71D-2F248988B1BF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194">
                <a:extLst>
                  <a:ext uri="{FF2B5EF4-FFF2-40B4-BE49-F238E27FC236}">
                    <a16:creationId xmlns:a16="http://schemas.microsoft.com/office/drawing/2014/main" id="{9205ED58-16D0-457F-89CD-222B375066E7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195">
                <a:extLst>
                  <a:ext uri="{FF2B5EF4-FFF2-40B4-BE49-F238E27FC236}">
                    <a16:creationId xmlns:a16="http://schemas.microsoft.com/office/drawing/2014/main" id="{8ACF7C63-FF56-4E62-83F0-3E4597A1E82D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47" name="Rectangle 196">
                  <a:extLst>
                    <a:ext uri="{FF2B5EF4-FFF2-40B4-BE49-F238E27FC236}">
                      <a16:creationId xmlns:a16="http://schemas.microsoft.com/office/drawing/2014/main" id="{74D3049D-A223-4488-B86E-84630F56C4F2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Rectangle 197">
                  <a:extLst>
                    <a:ext uri="{FF2B5EF4-FFF2-40B4-BE49-F238E27FC236}">
                      <a16:creationId xmlns:a16="http://schemas.microsoft.com/office/drawing/2014/main" id="{AC635E62-5C87-49A6-9A0F-B97A928A5452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Rectangle 198">
                  <a:extLst>
                    <a:ext uri="{FF2B5EF4-FFF2-40B4-BE49-F238E27FC236}">
                      <a16:creationId xmlns:a16="http://schemas.microsoft.com/office/drawing/2014/main" id="{19BCCAD5-AA69-428E-BDB8-6FDD2938B38F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" name="Group 199">
                  <a:extLst>
                    <a:ext uri="{FF2B5EF4-FFF2-40B4-BE49-F238E27FC236}">
                      <a16:creationId xmlns:a16="http://schemas.microsoft.com/office/drawing/2014/main" id="{94315995-F812-4BAA-88AE-230BB80AD07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51" name="Picture 200">
                    <a:extLst>
                      <a:ext uri="{FF2B5EF4-FFF2-40B4-BE49-F238E27FC236}">
                        <a16:creationId xmlns:a16="http://schemas.microsoft.com/office/drawing/2014/main" id="{40E148E4-0570-4126-8A37-B08CEFD81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52" name="Rectangle 201">
                    <a:extLst>
                      <a:ext uri="{FF2B5EF4-FFF2-40B4-BE49-F238E27FC236}">
                        <a16:creationId xmlns:a16="http://schemas.microsoft.com/office/drawing/2014/main" id="{A1C72F5A-3A09-4A8C-B68D-C6A43E92A17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TextBox 202">
                    <a:extLst>
                      <a:ext uri="{FF2B5EF4-FFF2-40B4-BE49-F238E27FC236}">
                        <a16:creationId xmlns:a16="http://schemas.microsoft.com/office/drawing/2014/main" id="{6E56F7A6-F15D-4FD1-9939-EE8BCCA26C4A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54" name="Rectangle 203">
                    <a:extLst>
                      <a:ext uri="{FF2B5EF4-FFF2-40B4-BE49-F238E27FC236}">
                        <a16:creationId xmlns:a16="http://schemas.microsoft.com/office/drawing/2014/main" id="{C911E577-0CF6-46A4-8BED-8F7BF05663D6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TextBox 204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5923C7CB-CAB8-440E-B47D-AAACD8C92238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56" name="TextBox 206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C025FEB1-40DD-4F16-9D73-5433BAE497DE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57" name="Group 207">
                    <a:extLst>
                      <a:ext uri="{FF2B5EF4-FFF2-40B4-BE49-F238E27FC236}">
                        <a16:creationId xmlns:a16="http://schemas.microsoft.com/office/drawing/2014/main" id="{7A56A1CD-0E34-46A0-8BC3-EA764D32FFE7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59" name="Oval 209">
                      <a:extLst>
                        <a:ext uri="{FF2B5EF4-FFF2-40B4-BE49-F238E27FC236}">
                          <a16:creationId xmlns:a16="http://schemas.microsoft.com/office/drawing/2014/main" id="{854E2352-98A7-4CF0-A32A-834C29034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60" name="Picture 210">
                      <a:extLst>
                        <a:ext uri="{FF2B5EF4-FFF2-40B4-BE49-F238E27FC236}">
                          <a16:creationId xmlns:a16="http://schemas.microsoft.com/office/drawing/2014/main" id="{013F42E4-3246-424A-B332-6C08EB845A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8" name="TextBox 208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EB4DBB85-EEAC-4BA0-8349-B6A8E76A5863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43" name="TextBox 110">
              <a:hlinkClick r:id="rId7" action="ppaction://hlinksldjump"/>
              <a:extLst>
                <a:ext uri="{FF2B5EF4-FFF2-40B4-BE49-F238E27FC236}">
                  <a16:creationId xmlns:a16="http://schemas.microsoft.com/office/drawing/2014/main" id="{D44A16E3-7E72-4279-87DF-0B529DF81358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536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91" name="กลุ่ม 90">
            <a:extLst>
              <a:ext uri="{FF2B5EF4-FFF2-40B4-BE49-F238E27FC236}">
                <a16:creationId xmlns:a16="http://schemas.microsoft.com/office/drawing/2014/main" id="{DB57A5A5-4F02-40CA-AD68-7564B54B373A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2" name="สี่เหลี่ยมผืนผ้า 91">
              <a:extLst>
                <a:ext uri="{FF2B5EF4-FFF2-40B4-BE49-F238E27FC236}">
                  <a16:creationId xmlns:a16="http://schemas.microsoft.com/office/drawing/2014/main" id="{C21D3980-1BEB-4A9E-BAEF-BB53446CE695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สี่เหลี่ยมผืนผ้า 92">
              <a:extLst>
                <a:ext uri="{FF2B5EF4-FFF2-40B4-BE49-F238E27FC236}">
                  <a16:creationId xmlns:a16="http://schemas.microsoft.com/office/drawing/2014/main" id="{F6AF9E11-8B4A-4CF3-A275-468E5C8D3236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QAP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94" name="Rectangle 2">
            <a:extLst>
              <a:ext uri="{FF2B5EF4-FFF2-40B4-BE49-F238E27FC236}">
                <a16:creationId xmlns:a16="http://schemas.microsoft.com/office/drawing/2014/main" id="{7A46A1C3-374F-427B-927E-D82818A5FE4C}"/>
              </a:ext>
            </a:extLst>
          </p:cNvPr>
          <p:cNvSpPr/>
          <p:nvPr/>
        </p:nvSpPr>
        <p:spPr>
          <a:xfrm>
            <a:off x="1192571" y="1967719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56">
            <a:extLst>
              <a:ext uri="{FF2B5EF4-FFF2-40B4-BE49-F238E27FC236}">
                <a16:creationId xmlns:a16="http://schemas.microsoft.com/office/drawing/2014/main" id="{E8852226-A6BE-432B-AB39-EB5A297CF17B}"/>
              </a:ext>
            </a:extLst>
          </p:cNvPr>
          <p:cNvSpPr/>
          <p:nvPr/>
        </p:nvSpPr>
        <p:spPr>
          <a:xfrm>
            <a:off x="1200268" y="1968060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96" name="Rectangle 33">
            <a:extLst>
              <a:ext uri="{FF2B5EF4-FFF2-40B4-BE49-F238E27FC236}">
                <a16:creationId xmlns:a16="http://schemas.microsoft.com/office/drawing/2014/main" id="{BE2D6D02-2B46-4564-A493-E458B8C35F64}"/>
              </a:ext>
            </a:extLst>
          </p:cNvPr>
          <p:cNvSpPr/>
          <p:nvPr/>
        </p:nvSpPr>
        <p:spPr>
          <a:xfrm>
            <a:off x="9943651" y="2715428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97" name="Rectangle 36">
            <a:extLst>
              <a:ext uri="{FF2B5EF4-FFF2-40B4-BE49-F238E27FC236}">
                <a16:creationId xmlns:a16="http://schemas.microsoft.com/office/drawing/2014/main" id="{3F1A2D38-1FC1-4AFC-9052-C2832C153B7C}"/>
              </a:ext>
            </a:extLst>
          </p:cNvPr>
          <p:cNvSpPr/>
          <p:nvPr/>
        </p:nvSpPr>
        <p:spPr>
          <a:xfrm>
            <a:off x="1504963" y="2715428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98" name="Group 9">
            <a:extLst>
              <a:ext uri="{FF2B5EF4-FFF2-40B4-BE49-F238E27FC236}">
                <a16:creationId xmlns:a16="http://schemas.microsoft.com/office/drawing/2014/main" id="{1878FAB8-49F3-4E6E-9A45-84F87A974C70}"/>
              </a:ext>
            </a:extLst>
          </p:cNvPr>
          <p:cNvGrpSpPr/>
          <p:nvPr/>
        </p:nvGrpSpPr>
        <p:grpSpPr>
          <a:xfrm>
            <a:off x="2180949" y="2764220"/>
            <a:ext cx="600679" cy="240970"/>
            <a:chOff x="2908331" y="3686050"/>
            <a:chExt cx="600679" cy="240970"/>
          </a:xfrm>
        </p:grpSpPr>
        <p:sp>
          <p:nvSpPr>
            <p:cNvPr id="99" name="Rounded Rectangle 38">
              <a:extLst>
                <a:ext uri="{FF2B5EF4-FFF2-40B4-BE49-F238E27FC236}">
                  <a16:creationId xmlns:a16="http://schemas.microsoft.com/office/drawing/2014/main" id="{FC89FF28-2EA0-41A5-9FF0-234A4699E16A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6">
              <a:extLst>
                <a:ext uri="{FF2B5EF4-FFF2-40B4-BE49-F238E27FC236}">
                  <a16:creationId xmlns:a16="http://schemas.microsoft.com/office/drawing/2014/main" id="{A485DA67-70BF-4D81-B4C0-7F8E3E3E2149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ounded Rectangle 35">
            <a:extLst>
              <a:ext uri="{FF2B5EF4-FFF2-40B4-BE49-F238E27FC236}">
                <a16:creationId xmlns:a16="http://schemas.microsoft.com/office/drawing/2014/main" id="{C76057ED-D518-4994-8BE4-7C996F762B27}"/>
              </a:ext>
            </a:extLst>
          </p:cNvPr>
          <p:cNvSpPr/>
          <p:nvPr/>
        </p:nvSpPr>
        <p:spPr>
          <a:xfrm>
            <a:off x="10780825" y="2764220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2">
            <a:extLst>
              <a:ext uri="{FF2B5EF4-FFF2-40B4-BE49-F238E27FC236}">
                <a16:creationId xmlns:a16="http://schemas.microsoft.com/office/drawing/2014/main" id="{0A9A945D-B69E-4448-B7CC-F7B4DDD37A10}"/>
              </a:ext>
            </a:extLst>
          </p:cNvPr>
          <p:cNvSpPr/>
          <p:nvPr/>
        </p:nvSpPr>
        <p:spPr>
          <a:xfrm>
            <a:off x="1504110" y="3284240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C1EA5E36-2F3E-4EBF-B323-0957DF426573}"/>
              </a:ext>
            </a:extLst>
          </p:cNvPr>
          <p:cNvSpPr/>
          <p:nvPr/>
        </p:nvSpPr>
        <p:spPr>
          <a:xfrm>
            <a:off x="2094470" y="3303330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104" name="Rectangle 51">
            <a:extLst>
              <a:ext uri="{FF2B5EF4-FFF2-40B4-BE49-F238E27FC236}">
                <a16:creationId xmlns:a16="http://schemas.microsoft.com/office/drawing/2014/main" id="{712B8ECE-099D-464D-8482-575BE6EACC05}"/>
              </a:ext>
            </a:extLst>
          </p:cNvPr>
          <p:cNvSpPr/>
          <p:nvPr/>
        </p:nvSpPr>
        <p:spPr>
          <a:xfrm>
            <a:off x="3595981" y="3282430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05" name="Rectangle 52">
            <a:extLst>
              <a:ext uri="{FF2B5EF4-FFF2-40B4-BE49-F238E27FC236}">
                <a16:creationId xmlns:a16="http://schemas.microsoft.com/office/drawing/2014/main" id="{AD162EB9-4805-4CF6-91EB-239B8A0C9F7D}"/>
              </a:ext>
            </a:extLst>
          </p:cNvPr>
          <p:cNvSpPr/>
          <p:nvPr/>
        </p:nvSpPr>
        <p:spPr>
          <a:xfrm>
            <a:off x="7147884" y="3282430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106" name="Rectangle 53">
            <a:extLst>
              <a:ext uri="{FF2B5EF4-FFF2-40B4-BE49-F238E27FC236}">
                <a16:creationId xmlns:a16="http://schemas.microsoft.com/office/drawing/2014/main" id="{F8FB55F4-BA2E-470C-9985-8A129F3AE623}"/>
              </a:ext>
            </a:extLst>
          </p:cNvPr>
          <p:cNvSpPr/>
          <p:nvPr/>
        </p:nvSpPr>
        <p:spPr>
          <a:xfrm>
            <a:off x="4356358" y="3282430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107" name="Rectangle 54">
            <a:extLst>
              <a:ext uri="{FF2B5EF4-FFF2-40B4-BE49-F238E27FC236}">
                <a16:creationId xmlns:a16="http://schemas.microsoft.com/office/drawing/2014/main" id="{B673C88A-B771-4F5D-A82F-2119C8CA2BFE}"/>
              </a:ext>
            </a:extLst>
          </p:cNvPr>
          <p:cNvSpPr/>
          <p:nvPr/>
        </p:nvSpPr>
        <p:spPr>
          <a:xfrm>
            <a:off x="5096605" y="3282430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108" name="Rectangle 57">
            <a:extLst>
              <a:ext uri="{FF2B5EF4-FFF2-40B4-BE49-F238E27FC236}">
                <a16:creationId xmlns:a16="http://schemas.microsoft.com/office/drawing/2014/main" id="{798ED383-036A-40E9-9324-08A49856F800}"/>
              </a:ext>
            </a:extLst>
          </p:cNvPr>
          <p:cNvSpPr/>
          <p:nvPr/>
        </p:nvSpPr>
        <p:spPr>
          <a:xfrm>
            <a:off x="7783557" y="3269366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109" name="Straight Connector 11">
            <a:extLst>
              <a:ext uri="{FF2B5EF4-FFF2-40B4-BE49-F238E27FC236}">
                <a16:creationId xmlns:a16="http://schemas.microsoft.com/office/drawing/2014/main" id="{FF94C3BD-BC57-4DEA-A024-EBD1C4857FBC}"/>
              </a:ext>
            </a:extLst>
          </p:cNvPr>
          <p:cNvCxnSpPr>
            <a:cxnSpLocks/>
          </p:cNvCxnSpPr>
          <p:nvPr/>
        </p:nvCxnSpPr>
        <p:spPr>
          <a:xfrm>
            <a:off x="1510118" y="4117947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71">
            <a:extLst>
              <a:ext uri="{FF2B5EF4-FFF2-40B4-BE49-F238E27FC236}">
                <a16:creationId xmlns:a16="http://schemas.microsoft.com/office/drawing/2014/main" id="{87866CA1-0523-4799-98F4-C526D0843A37}"/>
              </a:ext>
            </a:extLst>
          </p:cNvPr>
          <p:cNvCxnSpPr>
            <a:cxnSpLocks/>
          </p:cNvCxnSpPr>
          <p:nvPr/>
        </p:nvCxnSpPr>
        <p:spPr>
          <a:xfrm flipV="1">
            <a:off x="1518490" y="4856303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74">
            <a:extLst>
              <a:ext uri="{FF2B5EF4-FFF2-40B4-BE49-F238E27FC236}">
                <a16:creationId xmlns:a16="http://schemas.microsoft.com/office/drawing/2014/main" id="{59997796-EA2E-4DFA-99BC-71C2AE322AD6}"/>
              </a:ext>
            </a:extLst>
          </p:cNvPr>
          <p:cNvSpPr/>
          <p:nvPr/>
        </p:nvSpPr>
        <p:spPr>
          <a:xfrm>
            <a:off x="1578648" y="3780312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113" name="Rectangle 75">
            <a:extLst>
              <a:ext uri="{FF2B5EF4-FFF2-40B4-BE49-F238E27FC236}">
                <a16:creationId xmlns:a16="http://schemas.microsoft.com/office/drawing/2014/main" id="{834202E0-2BD3-40F4-BCC2-BDA34C2039CE}"/>
              </a:ext>
            </a:extLst>
          </p:cNvPr>
          <p:cNvSpPr/>
          <p:nvPr/>
        </p:nvSpPr>
        <p:spPr>
          <a:xfrm>
            <a:off x="1569722" y="451774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114" name="Rectangle 76">
            <a:extLst>
              <a:ext uri="{FF2B5EF4-FFF2-40B4-BE49-F238E27FC236}">
                <a16:creationId xmlns:a16="http://schemas.microsoft.com/office/drawing/2014/main" id="{F9E6C914-36AA-4E4B-ABF8-4DF46F87E13B}"/>
              </a:ext>
            </a:extLst>
          </p:cNvPr>
          <p:cNvSpPr/>
          <p:nvPr/>
        </p:nvSpPr>
        <p:spPr>
          <a:xfrm>
            <a:off x="2290686" y="378031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115" name="Rectangle 77">
            <a:extLst>
              <a:ext uri="{FF2B5EF4-FFF2-40B4-BE49-F238E27FC236}">
                <a16:creationId xmlns:a16="http://schemas.microsoft.com/office/drawing/2014/main" id="{978129CC-298A-40D1-B228-44DCC858F05C}"/>
              </a:ext>
            </a:extLst>
          </p:cNvPr>
          <p:cNvSpPr/>
          <p:nvPr/>
        </p:nvSpPr>
        <p:spPr>
          <a:xfrm>
            <a:off x="3563920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16" name="Rectangle 78">
            <a:extLst>
              <a:ext uri="{FF2B5EF4-FFF2-40B4-BE49-F238E27FC236}">
                <a16:creationId xmlns:a16="http://schemas.microsoft.com/office/drawing/2014/main" id="{569E3471-42DB-4411-B404-56B7BCA02ADE}"/>
              </a:ext>
            </a:extLst>
          </p:cNvPr>
          <p:cNvSpPr/>
          <p:nvPr/>
        </p:nvSpPr>
        <p:spPr>
          <a:xfrm>
            <a:off x="4512651" y="378031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17" name="Rectangle 79">
            <a:extLst>
              <a:ext uri="{FF2B5EF4-FFF2-40B4-BE49-F238E27FC236}">
                <a16:creationId xmlns:a16="http://schemas.microsoft.com/office/drawing/2014/main" id="{67B985D7-DD56-40EF-A211-D192DCBDCADA}"/>
              </a:ext>
            </a:extLst>
          </p:cNvPr>
          <p:cNvSpPr/>
          <p:nvPr/>
        </p:nvSpPr>
        <p:spPr>
          <a:xfrm>
            <a:off x="5641245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18" name="Rectangle 80">
            <a:extLst>
              <a:ext uri="{FF2B5EF4-FFF2-40B4-BE49-F238E27FC236}">
                <a16:creationId xmlns:a16="http://schemas.microsoft.com/office/drawing/2014/main" id="{7E159647-87F5-49C5-ADC5-0FA06B055D88}"/>
              </a:ext>
            </a:extLst>
          </p:cNvPr>
          <p:cNvSpPr/>
          <p:nvPr/>
        </p:nvSpPr>
        <p:spPr>
          <a:xfrm>
            <a:off x="7232847" y="3779854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19" name="Rectangle 81">
            <a:extLst>
              <a:ext uri="{FF2B5EF4-FFF2-40B4-BE49-F238E27FC236}">
                <a16:creationId xmlns:a16="http://schemas.microsoft.com/office/drawing/2014/main" id="{27794721-209C-4927-8C86-CA33435F7751}"/>
              </a:ext>
            </a:extLst>
          </p:cNvPr>
          <p:cNvSpPr/>
          <p:nvPr/>
        </p:nvSpPr>
        <p:spPr>
          <a:xfrm>
            <a:off x="7858096" y="3780312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120" name="Rectangle 82">
            <a:extLst>
              <a:ext uri="{FF2B5EF4-FFF2-40B4-BE49-F238E27FC236}">
                <a16:creationId xmlns:a16="http://schemas.microsoft.com/office/drawing/2014/main" id="{9867E5BA-5EFA-4463-AE2E-CA737C4230BE}"/>
              </a:ext>
            </a:extLst>
          </p:cNvPr>
          <p:cNvSpPr/>
          <p:nvPr/>
        </p:nvSpPr>
        <p:spPr>
          <a:xfrm>
            <a:off x="2286603" y="450993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121" name="Rectangle 83">
            <a:extLst>
              <a:ext uri="{FF2B5EF4-FFF2-40B4-BE49-F238E27FC236}">
                <a16:creationId xmlns:a16="http://schemas.microsoft.com/office/drawing/2014/main" id="{48681775-A2E6-4273-B2A2-D2E111031ABE}"/>
              </a:ext>
            </a:extLst>
          </p:cNvPr>
          <p:cNvSpPr/>
          <p:nvPr/>
        </p:nvSpPr>
        <p:spPr>
          <a:xfrm>
            <a:off x="3559837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22" name="Rectangle 84">
            <a:extLst>
              <a:ext uri="{FF2B5EF4-FFF2-40B4-BE49-F238E27FC236}">
                <a16:creationId xmlns:a16="http://schemas.microsoft.com/office/drawing/2014/main" id="{A30829C9-A639-4336-B5F4-BF832AA9E243}"/>
              </a:ext>
            </a:extLst>
          </p:cNvPr>
          <p:cNvSpPr/>
          <p:nvPr/>
        </p:nvSpPr>
        <p:spPr>
          <a:xfrm>
            <a:off x="4508567" y="450993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23" name="Rectangle 85">
            <a:extLst>
              <a:ext uri="{FF2B5EF4-FFF2-40B4-BE49-F238E27FC236}">
                <a16:creationId xmlns:a16="http://schemas.microsoft.com/office/drawing/2014/main" id="{FB015D28-0FC5-493B-86E8-249F3253287B}"/>
              </a:ext>
            </a:extLst>
          </p:cNvPr>
          <p:cNvSpPr/>
          <p:nvPr/>
        </p:nvSpPr>
        <p:spPr>
          <a:xfrm>
            <a:off x="5637162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24" name="Rectangle 86">
            <a:extLst>
              <a:ext uri="{FF2B5EF4-FFF2-40B4-BE49-F238E27FC236}">
                <a16:creationId xmlns:a16="http://schemas.microsoft.com/office/drawing/2014/main" id="{40EA0F2A-FAD5-4D1F-8250-230B175155BC}"/>
              </a:ext>
            </a:extLst>
          </p:cNvPr>
          <p:cNvSpPr/>
          <p:nvPr/>
        </p:nvSpPr>
        <p:spPr>
          <a:xfrm>
            <a:off x="7228763" y="450947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33" name="Rectangle 116">
            <a:extLst>
              <a:ext uri="{FF2B5EF4-FFF2-40B4-BE49-F238E27FC236}">
                <a16:creationId xmlns:a16="http://schemas.microsoft.com/office/drawing/2014/main" id="{D739DF5C-9AB4-490F-BEED-236290B80061}"/>
              </a:ext>
            </a:extLst>
          </p:cNvPr>
          <p:cNvSpPr/>
          <p:nvPr/>
        </p:nvSpPr>
        <p:spPr>
          <a:xfrm>
            <a:off x="7850978" y="451400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134" name="Rectangle 117">
            <a:extLst>
              <a:ext uri="{FF2B5EF4-FFF2-40B4-BE49-F238E27FC236}">
                <a16:creationId xmlns:a16="http://schemas.microsoft.com/office/drawing/2014/main" id="{733B42D4-E77A-4C43-A99D-3ED2D5FE2FFF}"/>
              </a:ext>
            </a:extLst>
          </p:cNvPr>
          <p:cNvSpPr/>
          <p:nvPr/>
        </p:nvSpPr>
        <p:spPr>
          <a:xfrm>
            <a:off x="2282238" y="2705982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135" name="Rectangle 118">
            <a:extLst>
              <a:ext uri="{FF2B5EF4-FFF2-40B4-BE49-F238E27FC236}">
                <a16:creationId xmlns:a16="http://schemas.microsoft.com/office/drawing/2014/main" id="{DAFB0885-3267-47D5-8C4C-A52CCD651A7B}"/>
              </a:ext>
            </a:extLst>
          </p:cNvPr>
          <p:cNvSpPr/>
          <p:nvPr/>
        </p:nvSpPr>
        <p:spPr>
          <a:xfrm>
            <a:off x="2821917" y="2709996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136" name="Rectangle 55">
            <a:extLst>
              <a:ext uri="{FF2B5EF4-FFF2-40B4-BE49-F238E27FC236}">
                <a16:creationId xmlns:a16="http://schemas.microsoft.com/office/drawing/2014/main" id="{2AB5A42E-9ECA-40E9-85E6-2A18D5C0FCA0}"/>
              </a:ext>
            </a:extLst>
          </p:cNvPr>
          <p:cNvSpPr/>
          <p:nvPr/>
        </p:nvSpPr>
        <p:spPr>
          <a:xfrm>
            <a:off x="10922370" y="3281650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137" name="กลุ่ม 16">
            <a:extLst>
              <a:ext uri="{FF2B5EF4-FFF2-40B4-BE49-F238E27FC236}">
                <a16:creationId xmlns:a16="http://schemas.microsoft.com/office/drawing/2014/main" id="{98D7D813-A057-4C19-9275-56E2D449B835}"/>
              </a:ext>
            </a:extLst>
          </p:cNvPr>
          <p:cNvGrpSpPr/>
          <p:nvPr/>
        </p:nvGrpSpPr>
        <p:grpSpPr>
          <a:xfrm>
            <a:off x="10740952" y="3825136"/>
            <a:ext cx="325696" cy="243933"/>
            <a:chOff x="11511708" y="3431250"/>
            <a:chExt cx="397389" cy="280988"/>
          </a:xfrm>
        </p:grpSpPr>
        <p:sp>
          <p:nvSpPr>
            <p:cNvPr id="138" name="สี่เหลี่ยมผืนผ้า: มุมมน 13">
              <a:extLst>
                <a:ext uri="{FF2B5EF4-FFF2-40B4-BE49-F238E27FC236}">
                  <a16:creationId xmlns:a16="http://schemas.microsoft.com/office/drawing/2014/main" id="{459E180B-12E3-4C90-91E8-C8B5406C8BF9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21B262-E362-469D-A80B-56E06CF2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140" name="กลุ่ม 16">
            <a:extLst>
              <a:ext uri="{FF2B5EF4-FFF2-40B4-BE49-F238E27FC236}">
                <a16:creationId xmlns:a16="http://schemas.microsoft.com/office/drawing/2014/main" id="{59508725-28BE-43C3-AA33-6B4B0299269D}"/>
              </a:ext>
            </a:extLst>
          </p:cNvPr>
          <p:cNvGrpSpPr/>
          <p:nvPr/>
        </p:nvGrpSpPr>
        <p:grpSpPr>
          <a:xfrm>
            <a:off x="10750011" y="4563265"/>
            <a:ext cx="325696" cy="243933"/>
            <a:chOff x="11511707" y="3431250"/>
            <a:chExt cx="397389" cy="280988"/>
          </a:xfrm>
        </p:grpSpPr>
        <p:sp>
          <p:nvSpPr>
            <p:cNvPr id="141" name="สี่เหลี่ยมผืนผ้า: มุมมน 13">
              <a:extLst>
                <a:ext uri="{FF2B5EF4-FFF2-40B4-BE49-F238E27FC236}">
                  <a16:creationId xmlns:a16="http://schemas.microsoft.com/office/drawing/2014/main" id="{B3C8E57B-A6EA-4946-A329-DBD592E9E28C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770FBDD4-CBE6-4AA7-A5C8-C5E89C4B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46" name="Picture 179">
            <a:extLst>
              <a:ext uri="{FF2B5EF4-FFF2-40B4-BE49-F238E27FC236}">
                <a16:creationId xmlns:a16="http://schemas.microsoft.com/office/drawing/2014/main" id="{652300F0-1E27-480F-9B51-9D75A02D1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5870068"/>
            <a:ext cx="2944905" cy="347263"/>
          </a:xfrm>
          <a:prstGeom prst="rect">
            <a:avLst/>
          </a:prstGeom>
        </p:spPr>
      </p:pic>
      <p:pic>
        <p:nvPicPr>
          <p:cNvPr id="147" name="Picture 180">
            <a:extLst>
              <a:ext uri="{FF2B5EF4-FFF2-40B4-BE49-F238E27FC236}">
                <a16:creationId xmlns:a16="http://schemas.microsoft.com/office/drawing/2014/main" id="{B36D005D-AC29-4CD9-9C02-66280590DF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5831049"/>
            <a:ext cx="2335854" cy="254900"/>
          </a:xfrm>
          <a:prstGeom prst="rect">
            <a:avLst/>
          </a:prstGeom>
        </p:spPr>
      </p:pic>
      <p:sp>
        <p:nvSpPr>
          <p:cNvPr id="148" name="Rectangle 55">
            <a:extLst>
              <a:ext uri="{FF2B5EF4-FFF2-40B4-BE49-F238E27FC236}">
                <a16:creationId xmlns:a16="http://schemas.microsoft.com/office/drawing/2014/main" id="{05EB0C75-735E-4609-B29D-319556323F6F}"/>
              </a:ext>
            </a:extLst>
          </p:cNvPr>
          <p:cNvSpPr/>
          <p:nvPr/>
        </p:nvSpPr>
        <p:spPr>
          <a:xfrm>
            <a:off x="9957779" y="3303330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49" name="Rectangle 81">
            <a:extLst>
              <a:ext uri="{FF2B5EF4-FFF2-40B4-BE49-F238E27FC236}">
                <a16:creationId xmlns:a16="http://schemas.microsoft.com/office/drawing/2014/main" id="{D472E7BA-3648-41C6-8F22-12D44A2ACBB9}"/>
              </a:ext>
            </a:extLst>
          </p:cNvPr>
          <p:cNvSpPr/>
          <p:nvPr/>
        </p:nvSpPr>
        <p:spPr>
          <a:xfrm>
            <a:off x="9837348" y="3779854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50" name="Rectangle 81">
            <a:extLst>
              <a:ext uri="{FF2B5EF4-FFF2-40B4-BE49-F238E27FC236}">
                <a16:creationId xmlns:a16="http://schemas.microsoft.com/office/drawing/2014/main" id="{20EC6B5E-EEAE-4ADB-BB56-240AD70DC982}"/>
              </a:ext>
            </a:extLst>
          </p:cNvPr>
          <p:cNvSpPr/>
          <p:nvPr/>
        </p:nvSpPr>
        <p:spPr>
          <a:xfrm>
            <a:off x="9846935" y="450374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52" name="Rectangle 57">
            <a:extLst>
              <a:ext uri="{FF2B5EF4-FFF2-40B4-BE49-F238E27FC236}">
                <a16:creationId xmlns:a16="http://schemas.microsoft.com/office/drawing/2014/main" id="{53B8DE1C-A4D8-4111-A3FA-44BC37341603}"/>
              </a:ext>
            </a:extLst>
          </p:cNvPr>
          <p:cNvSpPr/>
          <p:nvPr/>
        </p:nvSpPr>
        <p:spPr>
          <a:xfrm>
            <a:off x="8885978" y="3269366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53" name="Rectangle 176">
            <a:extLst>
              <a:ext uri="{FF2B5EF4-FFF2-40B4-BE49-F238E27FC236}">
                <a16:creationId xmlns:a16="http://schemas.microsoft.com/office/drawing/2014/main" id="{07E6DBD1-403D-4CAA-BC55-7BD8B2FB8882}"/>
              </a:ext>
            </a:extLst>
          </p:cNvPr>
          <p:cNvSpPr/>
          <p:nvPr/>
        </p:nvSpPr>
        <p:spPr>
          <a:xfrm>
            <a:off x="8854833" y="375305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155" name="Group 211">
            <a:extLst>
              <a:ext uri="{FF2B5EF4-FFF2-40B4-BE49-F238E27FC236}">
                <a16:creationId xmlns:a16="http://schemas.microsoft.com/office/drawing/2014/main" id="{604F8C80-A31F-4639-A362-3E655F6CEFBF}"/>
              </a:ext>
            </a:extLst>
          </p:cNvPr>
          <p:cNvGrpSpPr/>
          <p:nvPr/>
        </p:nvGrpSpPr>
        <p:grpSpPr>
          <a:xfrm>
            <a:off x="11494828" y="3822489"/>
            <a:ext cx="325696" cy="243933"/>
            <a:chOff x="12804434" y="4240000"/>
            <a:chExt cx="325696" cy="243933"/>
          </a:xfrm>
        </p:grpSpPr>
        <p:sp>
          <p:nvSpPr>
            <p:cNvPr id="156" name="สี่เหลี่ยมผืนผ้า: มุมมน 13">
              <a:extLst>
                <a:ext uri="{FF2B5EF4-FFF2-40B4-BE49-F238E27FC236}">
                  <a16:creationId xmlns:a16="http://schemas.microsoft.com/office/drawing/2014/main" id="{A7B9FF8F-7683-4CFE-B516-F870A124B6FC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213">
              <a:hlinkClick r:id="rId7" action="ppaction://hlinksldjump"/>
              <a:extLst>
                <a:ext uri="{FF2B5EF4-FFF2-40B4-BE49-F238E27FC236}">
                  <a16:creationId xmlns:a16="http://schemas.microsoft.com/office/drawing/2014/main" id="{549833BA-4DB5-4A2B-877E-E1A87F0F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158" name="Group 214">
            <a:extLst>
              <a:ext uri="{FF2B5EF4-FFF2-40B4-BE49-F238E27FC236}">
                <a16:creationId xmlns:a16="http://schemas.microsoft.com/office/drawing/2014/main" id="{64565C94-9AF5-48BC-9539-75B394E41545}"/>
              </a:ext>
            </a:extLst>
          </p:cNvPr>
          <p:cNvGrpSpPr/>
          <p:nvPr/>
        </p:nvGrpSpPr>
        <p:grpSpPr>
          <a:xfrm>
            <a:off x="11494828" y="4558621"/>
            <a:ext cx="325696" cy="243933"/>
            <a:chOff x="12804434" y="4240000"/>
            <a:chExt cx="325696" cy="243933"/>
          </a:xfrm>
        </p:grpSpPr>
        <p:sp>
          <p:nvSpPr>
            <p:cNvPr id="159" name="สี่เหลี่ยมผืนผ้า: มุมมน 13">
              <a:extLst>
                <a:ext uri="{FF2B5EF4-FFF2-40B4-BE49-F238E27FC236}">
                  <a16:creationId xmlns:a16="http://schemas.microsoft.com/office/drawing/2014/main" id="{FDE2A06D-79F0-4584-A649-41D61AB95233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216">
              <a:hlinkClick r:id="rId7" action="ppaction://hlinksldjump"/>
              <a:extLst>
                <a:ext uri="{FF2B5EF4-FFF2-40B4-BE49-F238E27FC236}">
                  <a16:creationId xmlns:a16="http://schemas.microsoft.com/office/drawing/2014/main" id="{4DD30B61-D97A-4736-B89D-6FD57930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165" name="Group 5">
            <a:extLst>
              <a:ext uri="{FF2B5EF4-FFF2-40B4-BE49-F238E27FC236}">
                <a16:creationId xmlns:a16="http://schemas.microsoft.com/office/drawing/2014/main" id="{E033AC63-3A86-4CB3-A87B-E280668AB484}"/>
              </a:ext>
            </a:extLst>
          </p:cNvPr>
          <p:cNvGrpSpPr/>
          <p:nvPr/>
        </p:nvGrpSpPr>
        <p:grpSpPr>
          <a:xfrm>
            <a:off x="11117890" y="3827164"/>
            <a:ext cx="325696" cy="243933"/>
            <a:chOff x="12583467" y="3661743"/>
            <a:chExt cx="325696" cy="243933"/>
          </a:xfrm>
        </p:grpSpPr>
        <p:sp>
          <p:nvSpPr>
            <p:cNvPr id="166" name="สี่เหลี่ยมผืนผ้า: มุมมน 13">
              <a:extLst>
                <a:ext uri="{FF2B5EF4-FFF2-40B4-BE49-F238E27FC236}">
                  <a16:creationId xmlns:a16="http://schemas.microsoft.com/office/drawing/2014/main" id="{202EA17E-3267-4B3A-953C-3F391DE6817F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3E1A0837-C9A7-407F-919D-6F5BEEE7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168" name="Group 5">
            <a:extLst>
              <a:ext uri="{FF2B5EF4-FFF2-40B4-BE49-F238E27FC236}">
                <a16:creationId xmlns:a16="http://schemas.microsoft.com/office/drawing/2014/main" id="{9F6505DD-DC5E-4E35-9C6E-0835F9A11344}"/>
              </a:ext>
            </a:extLst>
          </p:cNvPr>
          <p:cNvGrpSpPr/>
          <p:nvPr/>
        </p:nvGrpSpPr>
        <p:grpSpPr>
          <a:xfrm>
            <a:off x="11124863" y="4569741"/>
            <a:ext cx="325696" cy="243933"/>
            <a:chOff x="12583467" y="3661743"/>
            <a:chExt cx="325696" cy="243933"/>
          </a:xfrm>
        </p:grpSpPr>
        <p:sp>
          <p:nvSpPr>
            <p:cNvPr id="169" name="สี่เหลี่ยมผืนผ้า: มุมมน 13">
              <a:extLst>
                <a:ext uri="{FF2B5EF4-FFF2-40B4-BE49-F238E27FC236}">
                  <a16:creationId xmlns:a16="http://schemas.microsoft.com/office/drawing/2014/main" id="{68C6AC80-812E-464C-B772-FA041F17E7F4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0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F34BED29-4E83-44A6-A51F-9ECDA3B13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174" name="กลุ่ม 173">
            <a:extLst>
              <a:ext uri="{FF2B5EF4-FFF2-40B4-BE49-F238E27FC236}">
                <a16:creationId xmlns:a16="http://schemas.microsoft.com/office/drawing/2014/main" id="{F0BB0B5D-FAA1-4F19-8848-CFBFFC3B4C46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175" name="Group 192">
              <a:extLst>
                <a:ext uri="{FF2B5EF4-FFF2-40B4-BE49-F238E27FC236}">
                  <a16:creationId xmlns:a16="http://schemas.microsoft.com/office/drawing/2014/main" id="{F7AE3B27-F7F9-4405-AB96-B77D6858D1C9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77" name="Rectangle 193">
                <a:extLst>
                  <a:ext uri="{FF2B5EF4-FFF2-40B4-BE49-F238E27FC236}">
                    <a16:creationId xmlns:a16="http://schemas.microsoft.com/office/drawing/2014/main" id="{3E18AB92-611C-425B-8A59-12B6AB65E010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94">
                <a:extLst>
                  <a:ext uri="{FF2B5EF4-FFF2-40B4-BE49-F238E27FC236}">
                    <a16:creationId xmlns:a16="http://schemas.microsoft.com/office/drawing/2014/main" id="{16121562-81A1-4213-9B34-EA68E8E04C3A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9" name="Group 195">
                <a:extLst>
                  <a:ext uri="{FF2B5EF4-FFF2-40B4-BE49-F238E27FC236}">
                    <a16:creationId xmlns:a16="http://schemas.microsoft.com/office/drawing/2014/main" id="{A55B8492-6C34-4FC2-ADBA-063888DEBFEA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80" name="Rectangle 196">
                  <a:extLst>
                    <a:ext uri="{FF2B5EF4-FFF2-40B4-BE49-F238E27FC236}">
                      <a16:creationId xmlns:a16="http://schemas.microsoft.com/office/drawing/2014/main" id="{3E9F4338-9693-4EEB-8EB0-9B889B30CDE3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Rectangle 197">
                  <a:extLst>
                    <a:ext uri="{FF2B5EF4-FFF2-40B4-BE49-F238E27FC236}">
                      <a16:creationId xmlns:a16="http://schemas.microsoft.com/office/drawing/2014/main" id="{3EAB6459-6AF0-4875-B08C-A6BA0EBC7350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Rectangle 198">
                  <a:extLst>
                    <a:ext uri="{FF2B5EF4-FFF2-40B4-BE49-F238E27FC236}">
                      <a16:creationId xmlns:a16="http://schemas.microsoft.com/office/drawing/2014/main" id="{69FCDA26-3DAF-43A8-B1BC-BA6EDC3A2081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3" name="Group 199">
                  <a:extLst>
                    <a:ext uri="{FF2B5EF4-FFF2-40B4-BE49-F238E27FC236}">
                      <a16:creationId xmlns:a16="http://schemas.microsoft.com/office/drawing/2014/main" id="{FD02D8EE-5FBE-4645-9639-680A4725786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84" name="Picture 200">
                    <a:extLst>
                      <a:ext uri="{FF2B5EF4-FFF2-40B4-BE49-F238E27FC236}">
                        <a16:creationId xmlns:a16="http://schemas.microsoft.com/office/drawing/2014/main" id="{41A89C3B-AD84-42D6-A13E-A685DF1083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85" name="Rectangle 201">
                    <a:extLst>
                      <a:ext uri="{FF2B5EF4-FFF2-40B4-BE49-F238E27FC236}">
                        <a16:creationId xmlns:a16="http://schemas.microsoft.com/office/drawing/2014/main" id="{0E8381F5-4006-41E2-9FF5-A26BF4F661C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TextBox 202">
                    <a:extLst>
                      <a:ext uri="{FF2B5EF4-FFF2-40B4-BE49-F238E27FC236}">
                        <a16:creationId xmlns:a16="http://schemas.microsoft.com/office/drawing/2014/main" id="{F846BA39-8C3A-4FA3-94C0-DEC9CA1EE96D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87" name="Rectangle 203">
                    <a:extLst>
                      <a:ext uri="{FF2B5EF4-FFF2-40B4-BE49-F238E27FC236}">
                        <a16:creationId xmlns:a16="http://schemas.microsoft.com/office/drawing/2014/main" id="{3CF01C2F-A8DD-4EC5-BDF0-AD55F9F839D7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TextBox 204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7B521957-F8C6-4D2E-9CA3-28677AD63AE5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89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DDF5EF15-6612-4197-A0CE-5608DB8957FA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90" name="Group 207">
                    <a:extLst>
                      <a:ext uri="{FF2B5EF4-FFF2-40B4-BE49-F238E27FC236}">
                        <a16:creationId xmlns:a16="http://schemas.microsoft.com/office/drawing/2014/main" id="{7FBEC68C-18E0-4CAF-AEB5-89995EE68C0B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92" name="Oval 209">
                      <a:extLst>
                        <a:ext uri="{FF2B5EF4-FFF2-40B4-BE49-F238E27FC236}">
                          <a16:creationId xmlns:a16="http://schemas.microsoft.com/office/drawing/2014/main" id="{48246F14-0E2C-4DCF-AA68-367ADE6E2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206" name="Picture 210">
                      <a:extLst>
                        <a:ext uri="{FF2B5EF4-FFF2-40B4-BE49-F238E27FC236}">
                          <a16:creationId xmlns:a16="http://schemas.microsoft.com/office/drawing/2014/main" id="{CA03432F-4DCD-4D01-840E-C24046AA27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1" name="TextBox 208">
                    <a:hlinkClick r:id="rId15" action="ppaction://hlinksldjump"/>
                    <a:extLst>
                      <a:ext uri="{FF2B5EF4-FFF2-40B4-BE49-F238E27FC236}">
                        <a16:creationId xmlns:a16="http://schemas.microsoft.com/office/drawing/2014/main" id="{08EC33A9-140B-44AF-811B-892B4350587A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76" name="TextBox 110">
              <a:hlinkClick r:id="rId16" action="ppaction://hlinksldjump"/>
              <a:extLst>
                <a:ext uri="{FF2B5EF4-FFF2-40B4-BE49-F238E27FC236}">
                  <a16:creationId xmlns:a16="http://schemas.microsoft.com/office/drawing/2014/main" id="{1FCC6259-AF10-4804-9131-0D964025458C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sp>
        <p:nvSpPr>
          <p:cNvPr id="212" name="Rectangle 121">
            <a:extLst>
              <a:ext uri="{FF2B5EF4-FFF2-40B4-BE49-F238E27FC236}">
                <a16:creationId xmlns:a16="http://schemas.microsoft.com/office/drawing/2014/main" id="{E787A7C4-FF7C-4306-BC32-F3D59C874CDF}"/>
              </a:ext>
            </a:extLst>
          </p:cNvPr>
          <p:cNvSpPr/>
          <p:nvPr/>
        </p:nvSpPr>
        <p:spPr>
          <a:xfrm>
            <a:off x="8777245" y="4514902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935426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61797A7E-4E10-4C09-9359-E033F2BA33D5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193" name="Group 192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4" name="Rectangle 193"/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0" name="Group 199"/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201" name="Picture 200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202" name="Rectangle 201"/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TextBox 202"/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TextBox 204">
                    <a:hlinkClick r:id="rId4" action="ppaction://hlinksldjump"/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207" name="TextBox 206">
                    <a:hlinkClick r:id="rId5" action="ppaction://hlinksldjump"/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208" name="Group 207"/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210" name="Oval 209"/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211" name="Picture 210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09" name="TextBox 208">
                    <a:hlinkClick r:id="rId5" action="ppaction://hlinksldjump"/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111" name="TextBox 110">
              <a:hlinkClick r:id="rId7" action="ppaction://hlinksldjump"/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91" name="กลุ่ม 90">
            <a:extLst>
              <a:ext uri="{FF2B5EF4-FFF2-40B4-BE49-F238E27FC236}">
                <a16:creationId xmlns:a16="http://schemas.microsoft.com/office/drawing/2014/main" id="{DB57A5A5-4F02-40CA-AD68-7564B54B373A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2" name="สี่เหลี่ยมผืนผ้า 91">
              <a:extLst>
                <a:ext uri="{FF2B5EF4-FFF2-40B4-BE49-F238E27FC236}">
                  <a16:creationId xmlns:a16="http://schemas.microsoft.com/office/drawing/2014/main" id="{C21D3980-1BEB-4A9E-BAEF-BB53446CE695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สี่เหลี่ยมผืนผ้า 92">
              <a:extLst>
                <a:ext uri="{FF2B5EF4-FFF2-40B4-BE49-F238E27FC236}">
                  <a16:creationId xmlns:a16="http://schemas.microsoft.com/office/drawing/2014/main" id="{F6AF9E11-8B4A-4CF3-A275-468E5C8D3236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100" name="Rectangle 2">
            <a:extLst>
              <a:ext uri="{FF2B5EF4-FFF2-40B4-BE49-F238E27FC236}">
                <a16:creationId xmlns:a16="http://schemas.microsoft.com/office/drawing/2014/main" id="{775113B4-558A-491B-B8F6-FCCD9A522F80}"/>
              </a:ext>
            </a:extLst>
          </p:cNvPr>
          <p:cNvSpPr/>
          <p:nvPr/>
        </p:nvSpPr>
        <p:spPr>
          <a:xfrm>
            <a:off x="1192571" y="1967719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0EBE5523-EA94-4A35-983E-1F5BB8C81464}"/>
              </a:ext>
            </a:extLst>
          </p:cNvPr>
          <p:cNvSpPr/>
          <p:nvPr/>
        </p:nvSpPr>
        <p:spPr>
          <a:xfrm>
            <a:off x="1200268" y="1968060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102" name="Rectangle 33">
            <a:extLst>
              <a:ext uri="{FF2B5EF4-FFF2-40B4-BE49-F238E27FC236}">
                <a16:creationId xmlns:a16="http://schemas.microsoft.com/office/drawing/2014/main" id="{DC06CF83-353E-4719-8BE6-EDE751697E34}"/>
              </a:ext>
            </a:extLst>
          </p:cNvPr>
          <p:cNvSpPr/>
          <p:nvPr/>
        </p:nvSpPr>
        <p:spPr>
          <a:xfrm>
            <a:off x="9943651" y="2715428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103" name="Rectangle 36">
            <a:extLst>
              <a:ext uri="{FF2B5EF4-FFF2-40B4-BE49-F238E27FC236}">
                <a16:creationId xmlns:a16="http://schemas.microsoft.com/office/drawing/2014/main" id="{0883EA30-C4C4-4CAC-856D-B3B4568DA887}"/>
              </a:ext>
            </a:extLst>
          </p:cNvPr>
          <p:cNvSpPr/>
          <p:nvPr/>
        </p:nvSpPr>
        <p:spPr>
          <a:xfrm>
            <a:off x="1504963" y="2715428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104" name="Group 9">
            <a:extLst>
              <a:ext uri="{FF2B5EF4-FFF2-40B4-BE49-F238E27FC236}">
                <a16:creationId xmlns:a16="http://schemas.microsoft.com/office/drawing/2014/main" id="{CBCF5660-9733-46D8-AE4A-B36C0910FE87}"/>
              </a:ext>
            </a:extLst>
          </p:cNvPr>
          <p:cNvGrpSpPr/>
          <p:nvPr/>
        </p:nvGrpSpPr>
        <p:grpSpPr>
          <a:xfrm>
            <a:off x="2180949" y="2764220"/>
            <a:ext cx="600679" cy="240970"/>
            <a:chOff x="2908331" y="3686050"/>
            <a:chExt cx="600679" cy="240970"/>
          </a:xfrm>
        </p:grpSpPr>
        <p:sp>
          <p:nvSpPr>
            <p:cNvPr id="105" name="Rounded Rectangle 38">
              <a:extLst>
                <a:ext uri="{FF2B5EF4-FFF2-40B4-BE49-F238E27FC236}">
                  <a16:creationId xmlns:a16="http://schemas.microsoft.com/office/drawing/2014/main" id="{D78F859B-AAC3-4798-9044-1BFCB3A6A40B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6">
              <a:extLst>
                <a:ext uri="{FF2B5EF4-FFF2-40B4-BE49-F238E27FC236}">
                  <a16:creationId xmlns:a16="http://schemas.microsoft.com/office/drawing/2014/main" id="{12C5A4DD-8230-4CE9-85A9-67EB85929626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35">
            <a:extLst>
              <a:ext uri="{FF2B5EF4-FFF2-40B4-BE49-F238E27FC236}">
                <a16:creationId xmlns:a16="http://schemas.microsoft.com/office/drawing/2014/main" id="{3E94ABD0-6302-419F-AF62-8F3FC4D643C1}"/>
              </a:ext>
            </a:extLst>
          </p:cNvPr>
          <p:cNvSpPr/>
          <p:nvPr/>
        </p:nvSpPr>
        <p:spPr>
          <a:xfrm>
            <a:off x="10780825" y="2764220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42">
            <a:extLst>
              <a:ext uri="{FF2B5EF4-FFF2-40B4-BE49-F238E27FC236}">
                <a16:creationId xmlns:a16="http://schemas.microsoft.com/office/drawing/2014/main" id="{E5D12A74-F1AB-4D3C-8E93-D8CE394B3314}"/>
              </a:ext>
            </a:extLst>
          </p:cNvPr>
          <p:cNvSpPr/>
          <p:nvPr/>
        </p:nvSpPr>
        <p:spPr>
          <a:xfrm>
            <a:off x="1504110" y="3284240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109" name="Rectangle 43">
            <a:extLst>
              <a:ext uri="{FF2B5EF4-FFF2-40B4-BE49-F238E27FC236}">
                <a16:creationId xmlns:a16="http://schemas.microsoft.com/office/drawing/2014/main" id="{73A9E97D-FFA4-43FB-8185-2AAAACBF5303}"/>
              </a:ext>
            </a:extLst>
          </p:cNvPr>
          <p:cNvSpPr/>
          <p:nvPr/>
        </p:nvSpPr>
        <p:spPr>
          <a:xfrm>
            <a:off x="2094470" y="3303330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110" name="Rectangle 51">
            <a:extLst>
              <a:ext uri="{FF2B5EF4-FFF2-40B4-BE49-F238E27FC236}">
                <a16:creationId xmlns:a16="http://schemas.microsoft.com/office/drawing/2014/main" id="{1BD69472-2A12-48F1-B8A4-4FFB1AAEECD5}"/>
              </a:ext>
            </a:extLst>
          </p:cNvPr>
          <p:cNvSpPr/>
          <p:nvPr/>
        </p:nvSpPr>
        <p:spPr>
          <a:xfrm>
            <a:off x="3595981" y="3282430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12" name="Rectangle 52">
            <a:extLst>
              <a:ext uri="{FF2B5EF4-FFF2-40B4-BE49-F238E27FC236}">
                <a16:creationId xmlns:a16="http://schemas.microsoft.com/office/drawing/2014/main" id="{7E1981C7-95C9-4832-A858-79B2A233F50F}"/>
              </a:ext>
            </a:extLst>
          </p:cNvPr>
          <p:cNvSpPr/>
          <p:nvPr/>
        </p:nvSpPr>
        <p:spPr>
          <a:xfrm>
            <a:off x="7147884" y="3282430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7347C033-60DD-4B12-8655-2EDB8DC020D5}"/>
              </a:ext>
            </a:extLst>
          </p:cNvPr>
          <p:cNvSpPr/>
          <p:nvPr/>
        </p:nvSpPr>
        <p:spPr>
          <a:xfrm>
            <a:off x="4356358" y="3282430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114" name="Rectangle 54">
            <a:extLst>
              <a:ext uri="{FF2B5EF4-FFF2-40B4-BE49-F238E27FC236}">
                <a16:creationId xmlns:a16="http://schemas.microsoft.com/office/drawing/2014/main" id="{09B2E930-3E3B-47B0-A73C-31651B2C85FD}"/>
              </a:ext>
            </a:extLst>
          </p:cNvPr>
          <p:cNvSpPr/>
          <p:nvPr/>
        </p:nvSpPr>
        <p:spPr>
          <a:xfrm>
            <a:off x="5096605" y="3282430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115" name="Rectangle 57">
            <a:extLst>
              <a:ext uri="{FF2B5EF4-FFF2-40B4-BE49-F238E27FC236}">
                <a16:creationId xmlns:a16="http://schemas.microsoft.com/office/drawing/2014/main" id="{C13567F9-3E61-45DE-A055-B3A211336A0D}"/>
              </a:ext>
            </a:extLst>
          </p:cNvPr>
          <p:cNvSpPr/>
          <p:nvPr/>
        </p:nvSpPr>
        <p:spPr>
          <a:xfrm>
            <a:off x="7783557" y="3269366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116" name="Straight Connector 11">
            <a:extLst>
              <a:ext uri="{FF2B5EF4-FFF2-40B4-BE49-F238E27FC236}">
                <a16:creationId xmlns:a16="http://schemas.microsoft.com/office/drawing/2014/main" id="{6F7BD879-F4FA-4BA7-B011-D88D6B551704}"/>
              </a:ext>
            </a:extLst>
          </p:cNvPr>
          <p:cNvCxnSpPr>
            <a:cxnSpLocks/>
          </p:cNvCxnSpPr>
          <p:nvPr/>
        </p:nvCxnSpPr>
        <p:spPr>
          <a:xfrm>
            <a:off x="1510118" y="4117947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71">
            <a:extLst>
              <a:ext uri="{FF2B5EF4-FFF2-40B4-BE49-F238E27FC236}">
                <a16:creationId xmlns:a16="http://schemas.microsoft.com/office/drawing/2014/main" id="{1909EB2F-458C-4669-B15A-6D49D905BD34}"/>
              </a:ext>
            </a:extLst>
          </p:cNvPr>
          <p:cNvCxnSpPr>
            <a:cxnSpLocks/>
          </p:cNvCxnSpPr>
          <p:nvPr/>
        </p:nvCxnSpPr>
        <p:spPr>
          <a:xfrm flipV="1">
            <a:off x="1518490" y="4856303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74">
            <a:extLst>
              <a:ext uri="{FF2B5EF4-FFF2-40B4-BE49-F238E27FC236}">
                <a16:creationId xmlns:a16="http://schemas.microsoft.com/office/drawing/2014/main" id="{B76ECF8B-F5AA-42BD-824B-F65C64ECCC57}"/>
              </a:ext>
            </a:extLst>
          </p:cNvPr>
          <p:cNvSpPr/>
          <p:nvPr/>
        </p:nvSpPr>
        <p:spPr>
          <a:xfrm>
            <a:off x="1578648" y="3780312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119" name="Rectangle 75">
            <a:extLst>
              <a:ext uri="{FF2B5EF4-FFF2-40B4-BE49-F238E27FC236}">
                <a16:creationId xmlns:a16="http://schemas.microsoft.com/office/drawing/2014/main" id="{ABA9684E-BD26-4738-AB92-171F8B39D323}"/>
              </a:ext>
            </a:extLst>
          </p:cNvPr>
          <p:cNvSpPr/>
          <p:nvPr/>
        </p:nvSpPr>
        <p:spPr>
          <a:xfrm>
            <a:off x="1569722" y="451774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120" name="Rectangle 76">
            <a:extLst>
              <a:ext uri="{FF2B5EF4-FFF2-40B4-BE49-F238E27FC236}">
                <a16:creationId xmlns:a16="http://schemas.microsoft.com/office/drawing/2014/main" id="{DB2BE0F9-BADF-4079-BAB8-10D344597675}"/>
              </a:ext>
            </a:extLst>
          </p:cNvPr>
          <p:cNvSpPr/>
          <p:nvPr/>
        </p:nvSpPr>
        <p:spPr>
          <a:xfrm>
            <a:off x="2290686" y="378031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121" name="Rectangle 77">
            <a:extLst>
              <a:ext uri="{FF2B5EF4-FFF2-40B4-BE49-F238E27FC236}">
                <a16:creationId xmlns:a16="http://schemas.microsoft.com/office/drawing/2014/main" id="{9898FAF3-6DF6-4C59-B56A-337169ACDA48}"/>
              </a:ext>
            </a:extLst>
          </p:cNvPr>
          <p:cNvSpPr/>
          <p:nvPr/>
        </p:nvSpPr>
        <p:spPr>
          <a:xfrm>
            <a:off x="3563920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22" name="Rectangle 78">
            <a:extLst>
              <a:ext uri="{FF2B5EF4-FFF2-40B4-BE49-F238E27FC236}">
                <a16:creationId xmlns:a16="http://schemas.microsoft.com/office/drawing/2014/main" id="{73D0DC48-0FEA-4360-85B1-800E90ADBBA1}"/>
              </a:ext>
            </a:extLst>
          </p:cNvPr>
          <p:cNvSpPr/>
          <p:nvPr/>
        </p:nvSpPr>
        <p:spPr>
          <a:xfrm>
            <a:off x="4512651" y="378031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23" name="Rectangle 79">
            <a:extLst>
              <a:ext uri="{FF2B5EF4-FFF2-40B4-BE49-F238E27FC236}">
                <a16:creationId xmlns:a16="http://schemas.microsoft.com/office/drawing/2014/main" id="{F0AEF70D-2A4E-4B75-ADB6-83A271168211}"/>
              </a:ext>
            </a:extLst>
          </p:cNvPr>
          <p:cNvSpPr/>
          <p:nvPr/>
        </p:nvSpPr>
        <p:spPr>
          <a:xfrm>
            <a:off x="5641245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24" name="Rectangle 80">
            <a:extLst>
              <a:ext uri="{FF2B5EF4-FFF2-40B4-BE49-F238E27FC236}">
                <a16:creationId xmlns:a16="http://schemas.microsoft.com/office/drawing/2014/main" id="{D1C102ED-F89B-4486-85C3-376A52E898B4}"/>
              </a:ext>
            </a:extLst>
          </p:cNvPr>
          <p:cNvSpPr/>
          <p:nvPr/>
        </p:nvSpPr>
        <p:spPr>
          <a:xfrm>
            <a:off x="7232847" y="3779854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25" name="Rectangle 81">
            <a:extLst>
              <a:ext uri="{FF2B5EF4-FFF2-40B4-BE49-F238E27FC236}">
                <a16:creationId xmlns:a16="http://schemas.microsoft.com/office/drawing/2014/main" id="{17C19118-0A83-4EE6-BFDF-3AE300730946}"/>
              </a:ext>
            </a:extLst>
          </p:cNvPr>
          <p:cNvSpPr/>
          <p:nvPr/>
        </p:nvSpPr>
        <p:spPr>
          <a:xfrm>
            <a:off x="7858096" y="3780312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126" name="Rectangle 82">
            <a:extLst>
              <a:ext uri="{FF2B5EF4-FFF2-40B4-BE49-F238E27FC236}">
                <a16:creationId xmlns:a16="http://schemas.microsoft.com/office/drawing/2014/main" id="{2A66B32B-4577-416F-AB1C-7498B6DA37EE}"/>
              </a:ext>
            </a:extLst>
          </p:cNvPr>
          <p:cNvSpPr/>
          <p:nvPr/>
        </p:nvSpPr>
        <p:spPr>
          <a:xfrm>
            <a:off x="2286603" y="450993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127" name="Rectangle 83">
            <a:extLst>
              <a:ext uri="{FF2B5EF4-FFF2-40B4-BE49-F238E27FC236}">
                <a16:creationId xmlns:a16="http://schemas.microsoft.com/office/drawing/2014/main" id="{6FCF6FE0-F266-4AF0-BDAE-955E11B10430}"/>
              </a:ext>
            </a:extLst>
          </p:cNvPr>
          <p:cNvSpPr/>
          <p:nvPr/>
        </p:nvSpPr>
        <p:spPr>
          <a:xfrm>
            <a:off x="3559837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28" name="Rectangle 84">
            <a:extLst>
              <a:ext uri="{FF2B5EF4-FFF2-40B4-BE49-F238E27FC236}">
                <a16:creationId xmlns:a16="http://schemas.microsoft.com/office/drawing/2014/main" id="{EEDBD48E-61EA-477C-A21E-29DB576D7DA1}"/>
              </a:ext>
            </a:extLst>
          </p:cNvPr>
          <p:cNvSpPr/>
          <p:nvPr/>
        </p:nvSpPr>
        <p:spPr>
          <a:xfrm>
            <a:off x="4508567" y="450993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29" name="Rectangle 85">
            <a:extLst>
              <a:ext uri="{FF2B5EF4-FFF2-40B4-BE49-F238E27FC236}">
                <a16:creationId xmlns:a16="http://schemas.microsoft.com/office/drawing/2014/main" id="{518D2D3B-F01B-4CB4-A2E6-AB4EFACC5FA7}"/>
              </a:ext>
            </a:extLst>
          </p:cNvPr>
          <p:cNvSpPr/>
          <p:nvPr/>
        </p:nvSpPr>
        <p:spPr>
          <a:xfrm>
            <a:off x="5637162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30" name="Rectangle 86">
            <a:extLst>
              <a:ext uri="{FF2B5EF4-FFF2-40B4-BE49-F238E27FC236}">
                <a16:creationId xmlns:a16="http://schemas.microsoft.com/office/drawing/2014/main" id="{368D992E-8388-4E4F-902D-192C62DB69B4}"/>
              </a:ext>
            </a:extLst>
          </p:cNvPr>
          <p:cNvSpPr/>
          <p:nvPr/>
        </p:nvSpPr>
        <p:spPr>
          <a:xfrm>
            <a:off x="7228763" y="450947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31" name="Rectangle 107">
            <a:extLst>
              <a:ext uri="{FF2B5EF4-FFF2-40B4-BE49-F238E27FC236}">
                <a16:creationId xmlns:a16="http://schemas.microsoft.com/office/drawing/2014/main" id="{B2E0CF05-0483-480C-8C01-595111747680}"/>
              </a:ext>
            </a:extLst>
          </p:cNvPr>
          <p:cNvSpPr/>
          <p:nvPr/>
        </p:nvSpPr>
        <p:spPr>
          <a:xfrm>
            <a:off x="1569723" y="518972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132" name="Rectangle 108">
            <a:extLst>
              <a:ext uri="{FF2B5EF4-FFF2-40B4-BE49-F238E27FC236}">
                <a16:creationId xmlns:a16="http://schemas.microsoft.com/office/drawing/2014/main" id="{1C5FF1DB-B40E-419F-80AA-83EBDEAE46CE}"/>
              </a:ext>
            </a:extLst>
          </p:cNvPr>
          <p:cNvSpPr/>
          <p:nvPr/>
        </p:nvSpPr>
        <p:spPr>
          <a:xfrm>
            <a:off x="2286603" y="5181913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133" name="Rectangle 109">
            <a:extLst>
              <a:ext uri="{FF2B5EF4-FFF2-40B4-BE49-F238E27FC236}">
                <a16:creationId xmlns:a16="http://schemas.microsoft.com/office/drawing/2014/main" id="{D14F6BBC-8946-4161-A5C9-FECE772E43E1}"/>
              </a:ext>
            </a:extLst>
          </p:cNvPr>
          <p:cNvSpPr/>
          <p:nvPr/>
        </p:nvSpPr>
        <p:spPr>
          <a:xfrm>
            <a:off x="3559837" y="5181913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34" name="Rectangle 110">
            <a:extLst>
              <a:ext uri="{FF2B5EF4-FFF2-40B4-BE49-F238E27FC236}">
                <a16:creationId xmlns:a16="http://schemas.microsoft.com/office/drawing/2014/main" id="{7D2CF8E2-E041-4B10-90BC-2CB9C6C81629}"/>
              </a:ext>
            </a:extLst>
          </p:cNvPr>
          <p:cNvSpPr/>
          <p:nvPr/>
        </p:nvSpPr>
        <p:spPr>
          <a:xfrm>
            <a:off x="4508567" y="518191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35" name="Rectangle 111">
            <a:extLst>
              <a:ext uri="{FF2B5EF4-FFF2-40B4-BE49-F238E27FC236}">
                <a16:creationId xmlns:a16="http://schemas.microsoft.com/office/drawing/2014/main" id="{1181256C-C4F3-45ED-B040-2D34B9C318B2}"/>
              </a:ext>
            </a:extLst>
          </p:cNvPr>
          <p:cNvSpPr/>
          <p:nvPr/>
        </p:nvSpPr>
        <p:spPr>
          <a:xfrm>
            <a:off x="5637162" y="5181913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136" name="Rectangle 112">
            <a:extLst>
              <a:ext uri="{FF2B5EF4-FFF2-40B4-BE49-F238E27FC236}">
                <a16:creationId xmlns:a16="http://schemas.microsoft.com/office/drawing/2014/main" id="{1612800D-A572-4AAE-965A-52506C340E0F}"/>
              </a:ext>
            </a:extLst>
          </p:cNvPr>
          <p:cNvSpPr/>
          <p:nvPr/>
        </p:nvSpPr>
        <p:spPr>
          <a:xfrm>
            <a:off x="7228763" y="518145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37" name="Rectangle 113">
            <a:extLst>
              <a:ext uri="{FF2B5EF4-FFF2-40B4-BE49-F238E27FC236}">
                <a16:creationId xmlns:a16="http://schemas.microsoft.com/office/drawing/2014/main" id="{6C5AE938-25DD-41F5-9141-E35BAE3C0708}"/>
              </a:ext>
            </a:extLst>
          </p:cNvPr>
          <p:cNvSpPr/>
          <p:nvPr/>
        </p:nvSpPr>
        <p:spPr>
          <a:xfrm>
            <a:off x="7880463" y="5181913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138" name="Straight Connector 115">
            <a:extLst>
              <a:ext uri="{FF2B5EF4-FFF2-40B4-BE49-F238E27FC236}">
                <a16:creationId xmlns:a16="http://schemas.microsoft.com/office/drawing/2014/main" id="{2F7DABC8-5CD4-4886-99CA-6227D4C6E1F1}"/>
              </a:ext>
            </a:extLst>
          </p:cNvPr>
          <p:cNvCxnSpPr>
            <a:cxnSpLocks/>
          </p:cNvCxnSpPr>
          <p:nvPr/>
        </p:nvCxnSpPr>
        <p:spPr>
          <a:xfrm flipV="1">
            <a:off x="1518490" y="5528283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16">
            <a:extLst>
              <a:ext uri="{FF2B5EF4-FFF2-40B4-BE49-F238E27FC236}">
                <a16:creationId xmlns:a16="http://schemas.microsoft.com/office/drawing/2014/main" id="{CC9C4A69-4783-4848-AA9D-DBC063C5C881}"/>
              </a:ext>
            </a:extLst>
          </p:cNvPr>
          <p:cNvSpPr/>
          <p:nvPr/>
        </p:nvSpPr>
        <p:spPr>
          <a:xfrm>
            <a:off x="7850978" y="451400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140" name="Rectangle 117">
            <a:extLst>
              <a:ext uri="{FF2B5EF4-FFF2-40B4-BE49-F238E27FC236}">
                <a16:creationId xmlns:a16="http://schemas.microsoft.com/office/drawing/2014/main" id="{A414ABF7-DF3B-4D43-8DE2-DF1C42F39DF4}"/>
              </a:ext>
            </a:extLst>
          </p:cNvPr>
          <p:cNvSpPr/>
          <p:nvPr/>
        </p:nvSpPr>
        <p:spPr>
          <a:xfrm>
            <a:off x="2282238" y="2705982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141" name="Rectangle 118">
            <a:extLst>
              <a:ext uri="{FF2B5EF4-FFF2-40B4-BE49-F238E27FC236}">
                <a16:creationId xmlns:a16="http://schemas.microsoft.com/office/drawing/2014/main" id="{9D3E965B-E9D1-4CC9-A54C-DCE1513A1B7E}"/>
              </a:ext>
            </a:extLst>
          </p:cNvPr>
          <p:cNvSpPr/>
          <p:nvPr/>
        </p:nvSpPr>
        <p:spPr>
          <a:xfrm>
            <a:off x="2821917" y="2709996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142" name="Rectangle 55">
            <a:extLst>
              <a:ext uri="{FF2B5EF4-FFF2-40B4-BE49-F238E27FC236}">
                <a16:creationId xmlns:a16="http://schemas.microsoft.com/office/drawing/2014/main" id="{8BB2F6BB-9E77-4EBB-8719-32ED06B59BDA}"/>
              </a:ext>
            </a:extLst>
          </p:cNvPr>
          <p:cNvSpPr/>
          <p:nvPr/>
        </p:nvSpPr>
        <p:spPr>
          <a:xfrm>
            <a:off x="10922370" y="3281650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143" name="กลุ่ม 16">
            <a:extLst>
              <a:ext uri="{FF2B5EF4-FFF2-40B4-BE49-F238E27FC236}">
                <a16:creationId xmlns:a16="http://schemas.microsoft.com/office/drawing/2014/main" id="{30DDAEBF-05ED-4753-8122-9438F62D6716}"/>
              </a:ext>
            </a:extLst>
          </p:cNvPr>
          <p:cNvGrpSpPr/>
          <p:nvPr/>
        </p:nvGrpSpPr>
        <p:grpSpPr>
          <a:xfrm>
            <a:off x="10740952" y="3825136"/>
            <a:ext cx="325696" cy="243933"/>
            <a:chOff x="11511708" y="3431250"/>
            <a:chExt cx="397389" cy="280988"/>
          </a:xfrm>
        </p:grpSpPr>
        <p:sp>
          <p:nvSpPr>
            <p:cNvPr id="144" name="สี่เหลี่ยมผืนผ้า: มุมมน 13">
              <a:extLst>
                <a:ext uri="{FF2B5EF4-FFF2-40B4-BE49-F238E27FC236}">
                  <a16:creationId xmlns:a16="http://schemas.microsoft.com/office/drawing/2014/main" id="{5C3E6C92-6A2A-467A-9EAB-EC235A29C0E2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729CD43E-70D6-481F-95A4-9F8A846B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146" name="กลุ่ม 16">
            <a:extLst>
              <a:ext uri="{FF2B5EF4-FFF2-40B4-BE49-F238E27FC236}">
                <a16:creationId xmlns:a16="http://schemas.microsoft.com/office/drawing/2014/main" id="{1579F0C6-25EE-4C99-8B81-46C57E33F005}"/>
              </a:ext>
            </a:extLst>
          </p:cNvPr>
          <p:cNvGrpSpPr/>
          <p:nvPr/>
        </p:nvGrpSpPr>
        <p:grpSpPr>
          <a:xfrm>
            <a:off x="10750011" y="4563265"/>
            <a:ext cx="325696" cy="243933"/>
            <a:chOff x="11511707" y="3431250"/>
            <a:chExt cx="397389" cy="280988"/>
          </a:xfrm>
        </p:grpSpPr>
        <p:sp>
          <p:nvSpPr>
            <p:cNvPr id="147" name="สี่เหลี่ยมผืนผ้า: มุมมน 13">
              <a:extLst>
                <a:ext uri="{FF2B5EF4-FFF2-40B4-BE49-F238E27FC236}">
                  <a16:creationId xmlns:a16="http://schemas.microsoft.com/office/drawing/2014/main" id="{92658650-FAAD-48AB-9003-E4A7954EA60E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0D8E85EB-79A1-4960-AE88-20BF1B56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149" name="กลุ่ม 16">
            <a:extLst>
              <a:ext uri="{FF2B5EF4-FFF2-40B4-BE49-F238E27FC236}">
                <a16:creationId xmlns:a16="http://schemas.microsoft.com/office/drawing/2014/main" id="{E25E60BD-DF92-4F6F-BF4E-EB12F48C8260}"/>
              </a:ext>
            </a:extLst>
          </p:cNvPr>
          <p:cNvGrpSpPr/>
          <p:nvPr/>
        </p:nvGrpSpPr>
        <p:grpSpPr>
          <a:xfrm>
            <a:off x="10762680" y="5236023"/>
            <a:ext cx="325695" cy="243933"/>
            <a:chOff x="11511705" y="3431250"/>
            <a:chExt cx="397389" cy="280988"/>
          </a:xfrm>
        </p:grpSpPr>
        <p:sp>
          <p:nvSpPr>
            <p:cNvPr id="150" name="สี่เหลี่ยมผืนผ้า: มุมมน 13">
              <a:extLst>
                <a:ext uri="{FF2B5EF4-FFF2-40B4-BE49-F238E27FC236}">
                  <a16:creationId xmlns:a16="http://schemas.microsoft.com/office/drawing/2014/main" id="{BF7D118F-4C18-4886-B84E-11A2DCD5AED0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0AF0F8EF-7205-42A5-A0D6-893494FD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52" name="Picture 179">
            <a:extLst>
              <a:ext uri="{FF2B5EF4-FFF2-40B4-BE49-F238E27FC236}">
                <a16:creationId xmlns:a16="http://schemas.microsoft.com/office/drawing/2014/main" id="{2DC707A1-9B82-4D2C-9CAD-A5DA413DBD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20539"/>
          <a:stretch/>
        </p:blipFill>
        <p:spPr>
          <a:xfrm>
            <a:off x="8583220" y="5870068"/>
            <a:ext cx="2944905" cy="347263"/>
          </a:xfrm>
          <a:prstGeom prst="rect">
            <a:avLst/>
          </a:prstGeom>
        </p:spPr>
      </p:pic>
      <p:pic>
        <p:nvPicPr>
          <p:cNvPr id="153" name="Picture 180">
            <a:extLst>
              <a:ext uri="{FF2B5EF4-FFF2-40B4-BE49-F238E27FC236}">
                <a16:creationId xmlns:a16="http://schemas.microsoft.com/office/drawing/2014/main" id="{34C81CA6-E43C-49BB-98E6-8CE9DB1C9FC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446"/>
          <a:stretch/>
        </p:blipFill>
        <p:spPr>
          <a:xfrm>
            <a:off x="1451937" y="5831049"/>
            <a:ext cx="2335854" cy="254900"/>
          </a:xfrm>
          <a:prstGeom prst="rect">
            <a:avLst/>
          </a:prstGeom>
        </p:spPr>
      </p:pic>
      <p:sp>
        <p:nvSpPr>
          <p:cNvPr id="154" name="Rectangle 55">
            <a:extLst>
              <a:ext uri="{FF2B5EF4-FFF2-40B4-BE49-F238E27FC236}">
                <a16:creationId xmlns:a16="http://schemas.microsoft.com/office/drawing/2014/main" id="{8860D695-57A7-4369-85FE-014123AE841F}"/>
              </a:ext>
            </a:extLst>
          </p:cNvPr>
          <p:cNvSpPr/>
          <p:nvPr/>
        </p:nvSpPr>
        <p:spPr>
          <a:xfrm>
            <a:off x="9957779" y="3303330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55" name="Rectangle 81">
            <a:extLst>
              <a:ext uri="{FF2B5EF4-FFF2-40B4-BE49-F238E27FC236}">
                <a16:creationId xmlns:a16="http://schemas.microsoft.com/office/drawing/2014/main" id="{2496AFAD-1CB6-4A64-8EF0-56EC585736BB}"/>
              </a:ext>
            </a:extLst>
          </p:cNvPr>
          <p:cNvSpPr/>
          <p:nvPr/>
        </p:nvSpPr>
        <p:spPr>
          <a:xfrm>
            <a:off x="9820515" y="3779854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156" name="Rectangle 81">
            <a:extLst>
              <a:ext uri="{FF2B5EF4-FFF2-40B4-BE49-F238E27FC236}">
                <a16:creationId xmlns:a16="http://schemas.microsoft.com/office/drawing/2014/main" id="{7B68BE2F-56D2-4CCA-9EAB-511C4D679AC3}"/>
              </a:ext>
            </a:extLst>
          </p:cNvPr>
          <p:cNvSpPr/>
          <p:nvPr/>
        </p:nvSpPr>
        <p:spPr>
          <a:xfrm>
            <a:off x="9849340" y="4503749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57" name="Rectangle 81">
            <a:extLst>
              <a:ext uri="{FF2B5EF4-FFF2-40B4-BE49-F238E27FC236}">
                <a16:creationId xmlns:a16="http://schemas.microsoft.com/office/drawing/2014/main" id="{36BDA378-F6DA-4243-92FD-EEB285A49B0C}"/>
              </a:ext>
            </a:extLst>
          </p:cNvPr>
          <p:cNvSpPr/>
          <p:nvPr/>
        </p:nvSpPr>
        <p:spPr>
          <a:xfrm>
            <a:off x="9846935" y="5164986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158" name="Rectangle 57">
            <a:extLst>
              <a:ext uri="{FF2B5EF4-FFF2-40B4-BE49-F238E27FC236}">
                <a16:creationId xmlns:a16="http://schemas.microsoft.com/office/drawing/2014/main" id="{1109FF84-3D81-4F12-A066-3AEF988257E7}"/>
              </a:ext>
            </a:extLst>
          </p:cNvPr>
          <p:cNvSpPr/>
          <p:nvPr/>
        </p:nvSpPr>
        <p:spPr>
          <a:xfrm>
            <a:off x="8885978" y="3269366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59" name="Rectangle 176">
            <a:extLst>
              <a:ext uri="{FF2B5EF4-FFF2-40B4-BE49-F238E27FC236}">
                <a16:creationId xmlns:a16="http://schemas.microsoft.com/office/drawing/2014/main" id="{B926C96D-A53E-46CF-90F3-AA9EE73B112B}"/>
              </a:ext>
            </a:extLst>
          </p:cNvPr>
          <p:cNvSpPr/>
          <p:nvPr/>
        </p:nvSpPr>
        <p:spPr>
          <a:xfrm>
            <a:off x="8854833" y="375305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161" name="Group 211">
            <a:extLst>
              <a:ext uri="{FF2B5EF4-FFF2-40B4-BE49-F238E27FC236}">
                <a16:creationId xmlns:a16="http://schemas.microsoft.com/office/drawing/2014/main" id="{79B6BC3A-2997-495A-B56A-6ABE4D352AD4}"/>
              </a:ext>
            </a:extLst>
          </p:cNvPr>
          <p:cNvGrpSpPr/>
          <p:nvPr/>
        </p:nvGrpSpPr>
        <p:grpSpPr>
          <a:xfrm>
            <a:off x="11494828" y="3822489"/>
            <a:ext cx="325696" cy="243933"/>
            <a:chOff x="12804434" y="4240000"/>
            <a:chExt cx="325696" cy="243933"/>
          </a:xfrm>
        </p:grpSpPr>
        <p:sp>
          <p:nvSpPr>
            <p:cNvPr id="162" name="สี่เหลี่ยมผืนผ้า: มุมมน 13">
              <a:extLst>
                <a:ext uri="{FF2B5EF4-FFF2-40B4-BE49-F238E27FC236}">
                  <a16:creationId xmlns:a16="http://schemas.microsoft.com/office/drawing/2014/main" id="{FC17EC2C-FD65-494A-BAF2-EC443FB38D2D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21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5817745-2780-46B1-BC46-80FA17820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164" name="Group 214">
            <a:extLst>
              <a:ext uri="{FF2B5EF4-FFF2-40B4-BE49-F238E27FC236}">
                <a16:creationId xmlns:a16="http://schemas.microsoft.com/office/drawing/2014/main" id="{33C3548B-6105-40E5-9296-72DB58E39F83}"/>
              </a:ext>
            </a:extLst>
          </p:cNvPr>
          <p:cNvGrpSpPr/>
          <p:nvPr/>
        </p:nvGrpSpPr>
        <p:grpSpPr>
          <a:xfrm>
            <a:off x="11494828" y="4558621"/>
            <a:ext cx="325696" cy="243933"/>
            <a:chOff x="12804434" y="4240000"/>
            <a:chExt cx="325696" cy="243933"/>
          </a:xfrm>
        </p:grpSpPr>
        <p:sp>
          <p:nvSpPr>
            <p:cNvPr id="165" name="สี่เหลี่ยมผืนผ้า: มุมมน 13">
              <a:extLst>
                <a:ext uri="{FF2B5EF4-FFF2-40B4-BE49-F238E27FC236}">
                  <a16:creationId xmlns:a16="http://schemas.microsoft.com/office/drawing/2014/main" id="{71C4E9BD-9AB4-47E2-A1AE-B97BCDC8DF09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216">
              <a:hlinkClick r:id="rId12" action="ppaction://hlinksldjump"/>
              <a:extLst>
                <a:ext uri="{FF2B5EF4-FFF2-40B4-BE49-F238E27FC236}">
                  <a16:creationId xmlns:a16="http://schemas.microsoft.com/office/drawing/2014/main" id="{15448729-95CE-4A48-BBAA-F5BC765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167" name="Group 217">
            <a:extLst>
              <a:ext uri="{FF2B5EF4-FFF2-40B4-BE49-F238E27FC236}">
                <a16:creationId xmlns:a16="http://schemas.microsoft.com/office/drawing/2014/main" id="{FC5C1123-F867-4089-8535-777D61931E1E}"/>
              </a:ext>
            </a:extLst>
          </p:cNvPr>
          <p:cNvGrpSpPr/>
          <p:nvPr/>
        </p:nvGrpSpPr>
        <p:grpSpPr>
          <a:xfrm>
            <a:off x="11494828" y="5225381"/>
            <a:ext cx="325696" cy="243933"/>
            <a:chOff x="12804434" y="4240000"/>
            <a:chExt cx="325696" cy="243933"/>
          </a:xfrm>
        </p:grpSpPr>
        <p:sp>
          <p:nvSpPr>
            <p:cNvPr id="168" name="สี่เหลี่ยมผืนผ้า: มุมมน 13">
              <a:extLst>
                <a:ext uri="{FF2B5EF4-FFF2-40B4-BE49-F238E27FC236}">
                  <a16:creationId xmlns:a16="http://schemas.microsoft.com/office/drawing/2014/main" id="{95942112-403F-4502-964A-0A529E0FE74D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19">
              <a:hlinkClick r:id="rId12" action="ppaction://hlinksldjump"/>
              <a:extLst>
                <a:ext uri="{FF2B5EF4-FFF2-40B4-BE49-F238E27FC236}">
                  <a16:creationId xmlns:a16="http://schemas.microsoft.com/office/drawing/2014/main" id="{EA5A51EA-493C-4286-B8B6-F44162A1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170" name="Rectangle 121">
            <a:extLst>
              <a:ext uri="{FF2B5EF4-FFF2-40B4-BE49-F238E27FC236}">
                <a16:creationId xmlns:a16="http://schemas.microsoft.com/office/drawing/2014/main" id="{01AF9B6D-0D28-4984-BE57-6914FECA09EC}"/>
              </a:ext>
            </a:extLst>
          </p:cNvPr>
          <p:cNvSpPr/>
          <p:nvPr/>
        </p:nvSpPr>
        <p:spPr>
          <a:xfrm>
            <a:off x="8777245" y="5190763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  <p:grpSp>
        <p:nvGrpSpPr>
          <p:cNvPr id="171" name="Group 5">
            <a:extLst>
              <a:ext uri="{FF2B5EF4-FFF2-40B4-BE49-F238E27FC236}">
                <a16:creationId xmlns:a16="http://schemas.microsoft.com/office/drawing/2014/main" id="{C68A69C3-4CE7-4A4A-A0CF-3975104700F2}"/>
              </a:ext>
            </a:extLst>
          </p:cNvPr>
          <p:cNvGrpSpPr/>
          <p:nvPr/>
        </p:nvGrpSpPr>
        <p:grpSpPr>
          <a:xfrm>
            <a:off x="11117890" y="3827164"/>
            <a:ext cx="325696" cy="243933"/>
            <a:chOff x="12583467" y="3661743"/>
            <a:chExt cx="325696" cy="243933"/>
          </a:xfrm>
        </p:grpSpPr>
        <p:sp>
          <p:nvSpPr>
            <p:cNvPr id="172" name="สี่เหลี่ยมผืนผ้า: มุมมน 13">
              <a:extLst>
                <a:ext uri="{FF2B5EF4-FFF2-40B4-BE49-F238E27FC236}">
                  <a16:creationId xmlns:a16="http://schemas.microsoft.com/office/drawing/2014/main" id="{DD067B07-12F8-4E07-BCB1-D343D9992623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4">
              <a:hlinkClick r:id="rId14" action="ppaction://hlinksldjump"/>
              <a:extLst>
                <a:ext uri="{FF2B5EF4-FFF2-40B4-BE49-F238E27FC236}">
                  <a16:creationId xmlns:a16="http://schemas.microsoft.com/office/drawing/2014/main" id="{126DDFEC-FF01-4EC6-B6F5-F1E6490D3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174" name="Group 5">
            <a:extLst>
              <a:ext uri="{FF2B5EF4-FFF2-40B4-BE49-F238E27FC236}">
                <a16:creationId xmlns:a16="http://schemas.microsoft.com/office/drawing/2014/main" id="{CC4385C4-297E-4024-A07A-4F0D44802831}"/>
              </a:ext>
            </a:extLst>
          </p:cNvPr>
          <p:cNvGrpSpPr/>
          <p:nvPr/>
        </p:nvGrpSpPr>
        <p:grpSpPr>
          <a:xfrm>
            <a:off x="11124863" y="4569741"/>
            <a:ext cx="325696" cy="243933"/>
            <a:chOff x="12583467" y="3661743"/>
            <a:chExt cx="325696" cy="243933"/>
          </a:xfrm>
        </p:grpSpPr>
        <p:sp>
          <p:nvSpPr>
            <p:cNvPr id="175" name="สี่เหลี่ยมผืนผ้า: มุมมน 13">
              <a:extLst>
                <a:ext uri="{FF2B5EF4-FFF2-40B4-BE49-F238E27FC236}">
                  <a16:creationId xmlns:a16="http://schemas.microsoft.com/office/drawing/2014/main" id="{50C98FDE-2F9C-4472-BD07-4C78A6F8690C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4">
              <a:hlinkClick r:id="rId14" action="ppaction://hlinksldjump"/>
              <a:extLst>
                <a:ext uri="{FF2B5EF4-FFF2-40B4-BE49-F238E27FC236}">
                  <a16:creationId xmlns:a16="http://schemas.microsoft.com/office/drawing/2014/main" id="{E687534B-1A90-4243-ADBF-57298C57D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177" name="Group 5">
            <a:extLst>
              <a:ext uri="{FF2B5EF4-FFF2-40B4-BE49-F238E27FC236}">
                <a16:creationId xmlns:a16="http://schemas.microsoft.com/office/drawing/2014/main" id="{7BF951AE-DC07-42E8-8CDC-C0D1BB99D687}"/>
              </a:ext>
            </a:extLst>
          </p:cNvPr>
          <p:cNvGrpSpPr/>
          <p:nvPr/>
        </p:nvGrpSpPr>
        <p:grpSpPr>
          <a:xfrm>
            <a:off x="11134346" y="5236419"/>
            <a:ext cx="325696" cy="243933"/>
            <a:chOff x="12583467" y="3661743"/>
            <a:chExt cx="325696" cy="243933"/>
          </a:xfrm>
        </p:grpSpPr>
        <p:sp>
          <p:nvSpPr>
            <p:cNvPr id="17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9BADA64-CF57-4647-B7E5-873FA673BA5F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9" name="Picture 4">
              <a:hlinkClick r:id="rId14" action="ppaction://hlinksldjump"/>
              <a:extLst>
                <a:ext uri="{FF2B5EF4-FFF2-40B4-BE49-F238E27FC236}">
                  <a16:creationId xmlns:a16="http://schemas.microsoft.com/office/drawing/2014/main" id="{D09191F7-D718-4A02-A251-4471B02C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sp>
        <p:nvSpPr>
          <p:cNvPr id="180" name="Rectangle 176">
            <a:extLst>
              <a:ext uri="{FF2B5EF4-FFF2-40B4-BE49-F238E27FC236}">
                <a16:creationId xmlns:a16="http://schemas.microsoft.com/office/drawing/2014/main" id="{3E20B4D8-8CAD-4339-88CB-1E8D1E446CAA}"/>
              </a:ext>
            </a:extLst>
          </p:cNvPr>
          <p:cNvSpPr/>
          <p:nvPr/>
        </p:nvSpPr>
        <p:spPr>
          <a:xfrm>
            <a:off x="8847754" y="4582371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</p:spTree>
    <p:extLst>
      <p:ext uri="{BB962C8B-B14F-4D97-AF65-F5344CB8AC3E}">
        <p14:creationId xmlns:p14="http://schemas.microsoft.com/office/powerpoint/2010/main" val="155953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4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7" name="TextBox 206">
                  <a:hlinkClick r:id="rId5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5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11" name="TextBox 110">
            <a:hlinkClick r:id="rId7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1A56FE2-CDD2-4BBD-83B3-B15165FC0D07}"/>
              </a:ext>
            </a:extLst>
          </p:cNvPr>
          <p:cNvSpPr txBox="1"/>
          <p:nvPr/>
        </p:nvSpPr>
        <p:spPr>
          <a:xfrm>
            <a:off x="5494204" y="1514327"/>
            <a:ext cx="128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EB3EA561-0BCC-48A8-BC1E-0A8FC9C658C6}"/>
              </a:ext>
            </a:extLst>
          </p:cNvPr>
          <p:cNvSpPr/>
          <p:nvPr/>
        </p:nvSpPr>
        <p:spPr>
          <a:xfrm>
            <a:off x="989830" y="1670384"/>
            <a:ext cx="10432243" cy="4094717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56">
            <a:extLst>
              <a:ext uri="{FF2B5EF4-FFF2-40B4-BE49-F238E27FC236}">
                <a16:creationId xmlns:a16="http://schemas.microsoft.com/office/drawing/2014/main" id="{FCD05395-04CD-407F-8CD7-207B54BC5F0B}"/>
              </a:ext>
            </a:extLst>
          </p:cNvPr>
          <p:cNvSpPr/>
          <p:nvPr/>
        </p:nvSpPr>
        <p:spPr>
          <a:xfrm>
            <a:off x="989831" y="1670725"/>
            <a:ext cx="10432242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20893895-8BE4-4279-B3D5-BDCE3F7EFD8E}"/>
              </a:ext>
            </a:extLst>
          </p:cNvPr>
          <p:cNvSpPr/>
          <p:nvPr/>
        </p:nvSpPr>
        <p:spPr>
          <a:xfrm>
            <a:off x="9314113" y="2418093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DAFC9151-FC8A-48DA-81EF-6ED12FC6C165}"/>
              </a:ext>
            </a:extLst>
          </p:cNvPr>
          <p:cNvSpPr/>
          <p:nvPr/>
        </p:nvSpPr>
        <p:spPr>
          <a:xfrm>
            <a:off x="1294525" y="2418093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26" name="Group 9">
            <a:extLst>
              <a:ext uri="{FF2B5EF4-FFF2-40B4-BE49-F238E27FC236}">
                <a16:creationId xmlns:a16="http://schemas.microsoft.com/office/drawing/2014/main" id="{24A6E559-C9A5-42D0-A8C7-06FD9CCCE468}"/>
              </a:ext>
            </a:extLst>
          </p:cNvPr>
          <p:cNvGrpSpPr/>
          <p:nvPr/>
        </p:nvGrpSpPr>
        <p:grpSpPr>
          <a:xfrm>
            <a:off x="1970511" y="2466885"/>
            <a:ext cx="600679" cy="240970"/>
            <a:chOff x="2908331" y="3686050"/>
            <a:chExt cx="600679" cy="240970"/>
          </a:xfrm>
        </p:grpSpPr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41450D20-FBAB-4780-BF45-618E43C72963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6">
              <a:extLst>
                <a:ext uri="{FF2B5EF4-FFF2-40B4-BE49-F238E27FC236}">
                  <a16:creationId xmlns:a16="http://schemas.microsoft.com/office/drawing/2014/main" id="{A1483517-B782-4FC8-986F-18812E045D4B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3DE40EC0-8425-4B6A-B3BF-E68B55B59E84}"/>
              </a:ext>
            </a:extLst>
          </p:cNvPr>
          <p:cNvSpPr/>
          <p:nvPr/>
        </p:nvSpPr>
        <p:spPr>
          <a:xfrm>
            <a:off x="10214787" y="2466885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42">
            <a:extLst>
              <a:ext uri="{FF2B5EF4-FFF2-40B4-BE49-F238E27FC236}">
                <a16:creationId xmlns:a16="http://schemas.microsoft.com/office/drawing/2014/main" id="{8B43E219-F11C-4F5A-88E6-F7E974823D41}"/>
              </a:ext>
            </a:extLst>
          </p:cNvPr>
          <p:cNvSpPr/>
          <p:nvPr/>
        </p:nvSpPr>
        <p:spPr>
          <a:xfrm>
            <a:off x="1293672" y="2986905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26AF0BEC-1820-4CCB-B53A-314BD82EE5A0}"/>
              </a:ext>
            </a:extLst>
          </p:cNvPr>
          <p:cNvSpPr/>
          <p:nvPr/>
        </p:nvSpPr>
        <p:spPr>
          <a:xfrm>
            <a:off x="1906892" y="3005995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32" name="Rectangle 51">
            <a:extLst>
              <a:ext uri="{FF2B5EF4-FFF2-40B4-BE49-F238E27FC236}">
                <a16:creationId xmlns:a16="http://schemas.microsoft.com/office/drawing/2014/main" id="{2F059127-78FE-4875-993F-EDC0BC658E2D}"/>
              </a:ext>
            </a:extLst>
          </p:cNvPr>
          <p:cNvSpPr/>
          <p:nvPr/>
        </p:nvSpPr>
        <p:spPr>
          <a:xfrm>
            <a:off x="3534133" y="2985095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ED815E56-63E3-46FB-86F7-83166F3E67C5}"/>
              </a:ext>
            </a:extLst>
          </p:cNvPr>
          <p:cNvSpPr/>
          <p:nvPr/>
        </p:nvSpPr>
        <p:spPr>
          <a:xfrm>
            <a:off x="7112706" y="2985095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34" name="Rectangle 53">
            <a:extLst>
              <a:ext uri="{FF2B5EF4-FFF2-40B4-BE49-F238E27FC236}">
                <a16:creationId xmlns:a16="http://schemas.microsoft.com/office/drawing/2014/main" id="{0A12D238-0450-4775-AC28-21059D3B12EC}"/>
              </a:ext>
            </a:extLst>
          </p:cNvPr>
          <p:cNvSpPr/>
          <p:nvPr/>
        </p:nvSpPr>
        <p:spPr>
          <a:xfrm>
            <a:off x="4477390" y="2985095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35" name="Rectangle 54">
            <a:extLst>
              <a:ext uri="{FF2B5EF4-FFF2-40B4-BE49-F238E27FC236}">
                <a16:creationId xmlns:a16="http://schemas.microsoft.com/office/drawing/2014/main" id="{A5753D11-EABF-4379-996A-9D114D4369DA}"/>
              </a:ext>
            </a:extLst>
          </p:cNvPr>
          <p:cNvSpPr/>
          <p:nvPr/>
        </p:nvSpPr>
        <p:spPr>
          <a:xfrm>
            <a:off x="5217637" y="2985095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36" name="Rectangle 55">
            <a:extLst>
              <a:ext uri="{FF2B5EF4-FFF2-40B4-BE49-F238E27FC236}">
                <a16:creationId xmlns:a16="http://schemas.microsoft.com/office/drawing/2014/main" id="{1C6A4748-F2A4-4EF4-A47C-AD37D30DAE79}"/>
              </a:ext>
            </a:extLst>
          </p:cNvPr>
          <p:cNvSpPr/>
          <p:nvPr/>
        </p:nvSpPr>
        <p:spPr>
          <a:xfrm>
            <a:off x="8701381" y="3005995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37" name="Rectangle 57">
            <a:extLst>
              <a:ext uri="{FF2B5EF4-FFF2-40B4-BE49-F238E27FC236}">
                <a16:creationId xmlns:a16="http://schemas.microsoft.com/office/drawing/2014/main" id="{8D37F752-F95A-4869-A760-D4DD168CAA55}"/>
              </a:ext>
            </a:extLst>
          </p:cNvPr>
          <p:cNvSpPr/>
          <p:nvPr/>
        </p:nvSpPr>
        <p:spPr>
          <a:xfrm>
            <a:off x="7696560" y="2998390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38" name="Straight Connector 11">
            <a:extLst>
              <a:ext uri="{FF2B5EF4-FFF2-40B4-BE49-F238E27FC236}">
                <a16:creationId xmlns:a16="http://schemas.microsoft.com/office/drawing/2014/main" id="{4694FF89-24D2-4758-9189-C9D8A27C808A}"/>
              </a:ext>
            </a:extLst>
          </p:cNvPr>
          <p:cNvCxnSpPr>
            <a:cxnSpLocks/>
          </p:cNvCxnSpPr>
          <p:nvPr/>
        </p:nvCxnSpPr>
        <p:spPr>
          <a:xfrm>
            <a:off x="1299680" y="3820612"/>
            <a:ext cx="9927002" cy="46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1">
            <a:extLst>
              <a:ext uri="{FF2B5EF4-FFF2-40B4-BE49-F238E27FC236}">
                <a16:creationId xmlns:a16="http://schemas.microsoft.com/office/drawing/2014/main" id="{697560D7-2544-45FF-B168-43BA807E5E11}"/>
              </a:ext>
            </a:extLst>
          </p:cNvPr>
          <p:cNvCxnSpPr>
            <a:cxnSpLocks/>
          </p:cNvCxnSpPr>
          <p:nvPr/>
        </p:nvCxnSpPr>
        <p:spPr>
          <a:xfrm>
            <a:off x="1308052" y="4567372"/>
            <a:ext cx="994911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4">
            <a:extLst>
              <a:ext uri="{FF2B5EF4-FFF2-40B4-BE49-F238E27FC236}">
                <a16:creationId xmlns:a16="http://schemas.microsoft.com/office/drawing/2014/main" id="{3C0040E2-2CDE-46DF-9715-DE0111FF35E6}"/>
              </a:ext>
            </a:extLst>
          </p:cNvPr>
          <p:cNvSpPr/>
          <p:nvPr/>
        </p:nvSpPr>
        <p:spPr>
          <a:xfrm>
            <a:off x="1368210" y="3482977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41" name="Rectangle 75">
            <a:extLst>
              <a:ext uri="{FF2B5EF4-FFF2-40B4-BE49-F238E27FC236}">
                <a16:creationId xmlns:a16="http://schemas.microsoft.com/office/drawing/2014/main" id="{F93E95C3-8451-42C2-9AD3-78680809AC8D}"/>
              </a:ext>
            </a:extLst>
          </p:cNvPr>
          <p:cNvSpPr/>
          <p:nvPr/>
        </p:nvSpPr>
        <p:spPr>
          <a:xfrm>
            <a:off x="1359284" y="4220414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42" name="Rectangle 76">
            <a:extLst>
              <a:ext uri="{FF2B5EF4-FFF2-40B4-BE49-F238E27FC236}">
                <a16:creationId xmlns:a16="http://schemas.microsoft.com/office/drawing/2014/main" id="{F0CF5E36-9169-4A59-8FFA-24BDEDC78717}"/>
              </a:ext>
            </a:extLst>
          </p:cNvPr>
          <p:cNvSpPr/>
          <p:nvPr/>
        </p:nvSpPr>
        <p:spPr>
          <a:xfrm>
            <a:off x="2103108" y="348297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3" name="Rectangle 77">
            <a:extLst>
              <a:ext uri="{FF2B5EF4-FFF2-40B4-BE49-F238E27FC236}">
                <a16:creationId xmlns:a16="http://schemas.microsoft.com/office/drawing/2014/main" id="{FD6ED27E-F044-4D65-AD0F-FAED5BD26038}"/>
              </a:ext>
            </a:extLst>
          </p:cNvPr>
          <p:cNvSpPr/>
          <p:nvPr/>
        </p:nvSpPr>
        <p:spPr>
          <a:xfrm>
            <a:off x="3502072" y="34829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4" name="Rectangle 78">
            <a:extLst>
              <a:ext uri="{FF2B5EF4-FFF2-40B4-BE49-F238E27FC236}">
                <a16:creationId xmlns:a16="http://schemas.microsoft.com/office/drawing/2014/main" id="{EE3E3921-FCE1-4A00-B468-5980649E43ED}"/>
              </a:ext>
            </a:extLst>
          </p:cNvPr>
          <p:cNvSpPr/>
          <p:nvPr/>
        </p:nvSpPr>
        <p:spPr>
          <a:xfrm>
            <a:off x="4633683" y="348297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5" name="Rectangle 79">
            <a:extLst>
              <a:ext uri="{FF2B5EF4-FFF2-40B4-BE49-F238E27FC236}">
                <a16:creationId xmlns:a16="http://schemas.microsoft.com/office/drawing/2014/main" id="{ED5F73A3-42A3-4DA0-A488-7E9C6F2259D0}"/>
              </a:ext>
            </a:extLst>
          </p:cNvPr>
          <p:cNvSpPr/>
          <p:nvPr/>
        </p:nvSpPr>
        <p:spPr>
          <a:xfrm>
            <a:off x="5762277" y="348297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6" name="Rectangle 80">
            <a:extLst>
              <a:ext uri="{FF2B5EF4-FFF2-40B4-BE49-F238E27FC236}">
                <a16:creationId xmlns:a16="http://schemas.microsoft.com/office/drawing/2014/main" id="{4A151C96-AE25-49B2-BAD3-CD3CD698D97D}"/>
              </a:ext>
            </a:extLst>
          </p:cNvPr>
          <p:cNvSpPr/>
          <p:nvPr/>
        </p:nvSpPr>
        <p:spPr>
          <a:xfrm>
            <a:off x="7197669" y="3482519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7" name="Rectangle 81">
            <a:extLst>
              <a:ext uri="{FF2B5EF4-FFF2-40B4-BE49-F238E27FC236}">
                <a16:creationId xmlns:a16="http://schemas.microsoft.com/office/drawing/2014/main" id="{2684721F-5C22-4822-A360-E6FFFBF5FCF7}"/>
              </a:ext>
            </a:extLst>
          </p:cNvPr>
          <p:cNvSpPr/>
          <p:nvPr/>
        </p:nvSpPr>
        <p:spPr>
          <a:xfrm>
            <a:off x="7771099" y="3509336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48" name="Rectangle 82">
            <a:extLst>
              <a:ext uri="{FF2B5EF4-FFF2-40B4-BE49-F238E27FC236}">
                <a16:creationId xmlns:a16="http://schemas.microsoft.com/office/drawing/2014/main" id="{BD5D9B2A-304F-4677-AC7B-4A389AA7FF0C}"/>
              </a:ext>
            </a:extLst>
          </p:cNvPr>
          <p:cNvSpPr/>
          <p:nvPr/>
        </p:nvSpPr>
        <p:spPr>
          <a:xfrm>
            <a:off x="2099025" y="4212597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9" name="Rectangle 83">
            <a:extLst>
              <a:ext uri="{FF2B5EF4-FFF2-40B4-BE49-F238E27FC236}">
                <a16:creationId xmlns:a16="http://schemas.microsoft.com/office/drawing/2014/main" id="{8B45BCF3-AF74-4A44-AAF9-00AE6C94F41E}"/>
              </a:ext>
            </a:extLst>
          </p:cNvPr>
          <p:cNvSpPr/>
          <p:nvPr/>
        </p:nvSpPr>
        <p:spPr>
          <a:xfrm>
            <a:off x="3497989" y="42125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0" name="Rectangle 84">
            <a:extLst>
              <a:ext uri="{FF2B5EF4-FFF2-40B4-BE49-F238E27FC236}">
                <a16:creationId xmlns:a16="http://schemas.microsoft.com/office/drawing/2014/main" id="{B4A4CA5B-78D9-4069-8B16-063F4E73C5CA}"/>
              </a:ext>
            </a:extLst>
          </p:cNvPr>
          <p:cNvSpPr/>
          <p:nvPr/>
        </p:nvSpPr>
        <p:spPr>
          <a:xfrm>
            <a:off x="4629599" y="42125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1" name="Rectangle 85">
            <a:extLst>
              <a:ext uri="{FF2B5EF4-FFF2-40B4-BE49-F238E27FC236}">
                <a16:creationId xmlns:a16="http://schemas.microsoft.com/office/drawing/2014/main" id="{DF21CF20-647C-42A9-842D-42CFD7FA88A2}"/>
              </a:ext>
            </a:extLst>
          </p:cNvPr>
          <p:cNvSpPr/>
          <p:nvPr/>
        </p:nvSpPr>
        <p:spPr>
          <a:xfrm>
            <a:off x="5758194" y="4212597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2" name="Rectangle 86">
            <a:extLst>
              <a:ext uri="{FF2B5EF4-FFF2-40B4-BE49-F238E27FC236}">
                <a16:creationId xmlns:a16="http://schemas.microsoft.com/office/drawing/2014/main" id="{963AC7A6-F86F-4105-84D8-AA94CE39B966}"/>
              </a:ext>
            </a:extLst>
          </p:cNvPr>
          <p:cNvSpPr/>
          <p:nvPr/>
        </p:nvSpPr>
        <p:spPr>
          <a:xfrm>
            <a:off x="7193585" y="421213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3" name="Rectangle 107">
            <a:extLst>
              <a:ext uri="{FF2B5EF4-FFF2-40B4-BE49-F238E27FC236}">
                <a16:creationId xmlns:a16="http://schemas.microsoft.com/office/drawing/2014/main" id="{0D8FB28D-B3FB-4AE8-BD28-A6187130066D}"/>
              </a:ext>
            </a:extLst>
          </p:cNvPr>
          <p:cNvSpPr/>
          <p:nvPr/>
        </p:nvSpPr>
        <p:spPr>
          <a:xfrm>
            <a:off x="1359284" y="4892394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54" name="Rectangle 108">
            <a:extLst>
              <a:ext uri="{FF2B5EF4-FFF2-40B4-BE49-F238E27FC236}">
                <a16:creationId xmlns:a16="http://schemas.microsoft.com/office/drawing/2014/main" id="{216A573B-47E0-4973-A5B1-3FF85F1A3CEC}"/>
              </a:ext>
            </a:extLst>
          </p:cNvPr>
          <p:cNvSpPr/>
          <p:nvPr/>
        </p:nvSpPr>
        <p:spPr>
          <a:xfrm>
            <a:off x="2099025" y="4884578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55" name="Rectangle 109">
            <a:extLst>
              <a:ext uri="{FF2B5EF4-FFF2-40B4-BE49-F238E27FC236}">
                <a16:creationId xmlns:a16="http://schemas.microsoft.com/office/drawing/2014/main" id="{D68AF0A3-9F71-4F11-A349-E034F19A605C}"/>
              </a:ext>
            </a:extLst>
          </p:cNvPr>
          <p:cNvSpPr/>
          <p:nvPr/>
        </p:nvSpPr>
        <p:spPr>
          <a:xfrm>
            <a:off x="3497989" y="4884578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6" name="Rectangle 110">
            <a:extLst>
              <a:ext uri="{FF2B5EF4-FFF2-40B4-BE49-F238E27FC236}">
                <a16:creationId xmlns:a16="http://schemas.microsoft.com/office/drawing/2014/main" id="{7A69266E-D9AB-4460-B35E-6D0E0F4E78DF}"/>
              </a:ext>
            </a:extLst>
          </p:cNvPr>
          <p:cNvSpPr/>
          <p:nvPr/>
        </p:nvSpPr>
        <p:spPr>
          <a:xfrm>
            <a:off x="4629599" y="488457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7" name="Rectangle 111">
            <a:extLst>
              <a:ext uri="{FF2B5EF4-FFF2-40B4-BE49-F238E27FC236}">
                <a16:creationId xmlns:a16="http://schemas.microsoft.com/office/drawing/2014/main" id="{369F6EC3-F1BB-468C-BFEA-70802842CDD6}"/>
              </a:ext>
            </a:extLst>
          </p:cNvPr>
          <p:cNvSpPr/>
          <p:nvPr/>
        </p:nvSpPr>
        <p:spPr>
          <a:xfrm>
            <a:off x="5758194" y="4884578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8" name="Rectangle 112">
            <a:extLst>
              <a:ext uri="{FF2B5EF4-FFF2-40B4-BE49-F238E27FC236}">
                <a16:creationId xmlns:a16="http://schemas.microsoft.com/office/drawing/2014/main" id="{D9A006B7-A336-4142-BEC9-8A7291312D81}"/>
              </a:ext>
            </a:extLst>
          </p:cNvPr>
          <p:cNvSpPr/>
          <p:nvPr/>
        </p:nvSpPr>
        <p:spPr>
          <a:xfrm>
            <a:off x="7193585" y="4884118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9" name="Rectangle 113">
            <a:extLst>
              <a:ext uri="{FF2B5EF4-FFF2-40B4-BE49-F238E27FC236}">
                <a16:creationId xmlns:a16="http://schemas.microsoft.com/office/drawing/2014/main" id="{08580107-BE13-4183-AAF5-E5E22D81946B}"/>
              </a:ext>
            </a:extLst>
          </p:cNvPr>
          <p:cNvSpPr/>
          <p:nvPr/>
        </p:nvSpPr>
        <p:spPr>
          <a:xfrm>
            <a:off x="7793466" y="4910937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60" name="Straight Connector 115">
            <a:extLst>
              <a:ext uri="{FF2B5EF4-FFF2-40B4-BE49-F238E27FC236}">
                <a16:creationId xmlns:a16="http://schemas.microsoft.com/office/drawing/2014/main" id="{E1DDCC00-681C-4E23-8F60-93CEBDA5C1DD}"/>
              </a:ext>
            </a:extLst>
          </p:cNvPr>
          <p:cNvCxnSpPr>
            <a:cxnSpLocks/>
          </p:cNvCxnSpPr>
          <p:nvPr/>
        </p:nvCxnSpPr>
        <p:spPr>
          <a:xfrm flipV="1">
            <a:off x="1299680" y="5222673"/>
            <a:ext cx="9957490" cy="25937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116">
            <a:extLst>
              <a:ext uri="{FF2B5EF4-FFF2-40B4-BE49-F238E27FC236}">
                <a16:creationId xmlns:a16="http://schemas.microsoft.com/office/drawing/2014/main" id="{29AC33B1-BD03-4423-9C02-5E76BCF51561}"/>
              </a:ext>
            </a:extLst>
          </p:cNvPr>
          <p:cNvSpPr/>
          <p:nvPr/>
        </p:nvSpPr>
        <p:spPr>
          <a:xfrm>
            <a:off x="7763981" y="4243029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62" name="Rectangle 117">
            <a:extLst>
              <a:ext uri="{FF2B5EF4-FFF2-40B4-BE49-F238E27FC236}">
                <a16:creationId xmlns:a16="http://schemas.microsoft.com/office/drawing/2014/main" id="{79EC3E5E-DAEB-49E3-BBAB-118ED0E1201D}"/>
              </a:ext>
            </a:extLst>
          </p:cNvPr>
          <p:cNvSpPr/>
          <p:nvPr/>
        </p:nvSpPr>
        <p:spPr>
          <a:xfrm>
            <a:off x="2071800" y="2408647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63" name="Rectangle 118">
            <a:extLst>
              <a:ext uri="{FF2B5EF4-FFF2-40B4-BE49-F238E27FC236}">
                <a16:creationId xmlns:a16="http://schemas.microsoft.com/office/drawing/2014/main" id="{951454FB-CB20-4D12-8E1D-ABAA28D25B22}"/>
              </a:ext>
            </a:extLst>
          </p:cNvPr>
          <p:cNvSpPr/>
          <p:nvPr/>
        </p:nvSpPr>
        <p:spPr>
          <a:xfrm>
            <a:off x="2611479" y="2412661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64" name="Rectangle 119">
            <a:extLst>
              <a:ext uri="{FF2B5EF4-FFF2-40B4-BE49-F238E27FC236}">
                <a16:creationId xmlns:a16="http://schemas.microsoft.com/office/drawing/2014/main" id="{CC000DE8-F83B-454B-AEE9-C8325DE4B7ED}"/>
              </a:ext>
            </a:extLst>
          </p:cNvPr>
          <p:cNvSpPr/>
          <p:nvPr/>
        </p:nvSpPr>
        <p:spPr>
          <a:xfrm>
            <a:off x="8662112" y="3474596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sp>
        <p:nvSpPr>
          <p:cNvPr id="65" name="Rectangle 121">
            <a:extLst>
              <a:ext uri="{FF2B5EF4-FFF2-40B4-BE49-F238E27FC236}">
                <a16:creationId xmlns:a16="http://schemas.microsoft.com/office/drawing/2014/main" id="{0AD1EAFC-0CED-4433-850F-EC19FC82C472}"/>
              </a:ext>
            </a:extLst>
          </p:cNvPr>
          <p:cNvSpPr/>
          <p:nvPr/>
        </p:nvSpPr>
        <p:spPr>
          <a:xfrm>
            <a:off x="8662106" y="491329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sp>
        <p:nvSpPr>
          <p:cNvPr id="66" name="Rectangle 55">
            <a:extLst>
              <a:ext uri="{FF2B5EF4-FFF2-40B4-BE49-F238E27FC236}">
                <a16:creationId xmlns:a16="http://schemas.microsoft.com/office/drawing/2014/main" id="{B3134AA3-7A15-460D-A17F-E67819E25932}"/>
              </a:ext>
            </a:extLst>
          </p:cNvPr>
          <p:cNvSpPr/>
          <p:nvPr/>
        </p:nvSpPr>
        <p:spPr>
          <a:xfrm>
            <a:off x="10455082" y="2985095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sp>
        <p:nvSpPr>
          <p:cNvPr id="67" name="Rectangle 119">
            <a:extLst>
              <a:ext uri="{FF2B5EF4-FFF2-40B4-BE49-F238E27FC236}">
                <a16:creationId xmlns:a16="http://schemas.microsoft.com/office/drawing/2014/main" id="{E0F90EE7-960A-4C45-9AD6-13520341D10F}"/>
              </a:ext>
            </a:extLst>
          </p:cNvPr>
          <p:cNvSpPr/>
          <p:nvPr/>
        </p:nvSpPr>
        <p:spPr>
          <a:xfrm>
            <a:off x="8662108" y="4237570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68" name="กลุ่ม 16">
            <a:extLst>
              <a:ext uri="{FF2B5EF4-FFF2-40B4-BE49-F238E27FC236}">
                <a16:creationId xmlns:a16="http://schemas.microsoft.com/office/drawing/2014/main" id="{DBA9F899-781B-478F-987C-DF0974280C23}"/>
              </a:ext>
            </a:extLst>
          </p:cNvPr>
          <p:cNvGrpSpPr/>
          <p:nvPr/>
        </p:nvGrpSpPr>
        <p:grpSpPr>
          <a:xfrm>
            <a:off x="10460107" y="3539777"/>
            <a:ext cx="325696" cy="243933"/>
            <a:chOff x="12499461" y="3429000"/>
            <a:chExt cx="397389" cy="280988"/>
          </a:xfrm>
        </p:grpSpPr>
        <p:sp>
          <p:nvSpPr>
            <p:cNvPr id="69" name="สี่เหลี่ยมผืนผ้า: มุมมน 13">
              <a:extLst>
                <a:ext uri="{FF2B5EF4-FFF2-40B4-BE49-F238E27FC236}">
                  <a16:creationId xmlns:a16="http://schemas.microsoft.com/office/drawing/2014/main" id="{CE32809D-6CD8-44CC-A18F-AAFD8FFA9214}"/>
                </a:ext>
              </a:extLst>
            </p:cNvPr>
            <p:cNvSpPr/>
            <p:nvPr/>
          </p:nvSpPr>
          <p:spPr>
            <a:xfrm>
              <a:off x="12499461" y="342900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6DBAB60C-9FF9-4987-82BF-CEAE8C361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2527" y="3463866"/>
              <a:ext cx="211256" cy="211256"/>
            </a:xfrm>
            <a:prstGeom prst="rect">
              <a:avLst/>
            </a:prstGeom>
          </p:spPr>
        </p:pic>
      </p:grpSp>
      <p:grpSp>
        <p:nvGrpSpPr>
          <p:cNvPr id="71" name="กลุ่ม 16">
            <a:extLst>
              <a:ext uri="{FF2B5EF4-FFF2-40B4-BE49-F238E27FC236}">
                <a16:creationId xmlns:a16="http://schemas.microsoft.com/office/drawing/2014/main" id="{4C44E2FC-996C-4DFA-BFFF-8F9DCE1797F7}"/>
              </a:ext>
            </a:extLst>
          </p:cNvPr>
          <p:cNvGrpSpPr/>
          <p:nvPr/>
        </p:nvGrpSpPr>
        <p:grpSpPr>
          <a:xfrm>
            <a:off x="10469166" y="4277906"/>
            <a:ext cx="325696" cy="243933"/>
            <a:chOff x="12499461" y="3429000"/>
            <a:chExt cx="397389" cy="280988"/>
          </a:xfrm>
        </p:grpSpPr>
        <p:sp>
          <p:nvSpPr>
            <p:cNvPr id="72" name="สี่เหลี่ยมผืนผ้า: มุมมน 13">
              <a:extLst>
                <a:ext uri="{FF2B5EF4-FFF2-40B4-BE49-F238E27FC236}">
                  <a16:creationId xmlns:a16="http://schemas.microsoft.com/office/drawing/2014/main" id="{DAA37AFC-C29C-47CC-9A56-4CF8CE382C9E}"/>
                </a:ext>
              </a:extLst>
            </p:cNvPr>
            <p:cNvSpPr/>
            <p:nvPr/>
          </p:nvSpPr>
          <p:spPr>
            <a:xfrm>
              <a:off x="12499461" y="342900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34B5FEDD-5A01-4B9D-A2E3-0F79F93E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2527" y="3463866"/>
              <a:ext cx="211256" cy="211256"/>
            </a:xfrm>
            <a:prstGeom prst="rect">
              <a:avLst/>
            </a:prstGeom>
          </p:spPr>
        </p:pic>
      </p:grpSp>
      <p:grpSp>
        <p:nvGrpSpPr>
          <p:cNvPr id="74" name="กลุ่ม 16">
            <a:extLst>
              <a:ext uri="{FF2B5EF4-FFF2-40B4-BE49-F238E27FC236}">
                <a16:creationId xmlns:a16="http://schemas.microsoft.com/office/drawing/2014/main" id="{EC07B96F-AEA8-4ACF-BA78-4CBDDE4A916E}"/>
              </a:ext>
            </a:extLst>
          </p:cNvPr>
          <p:cNvGrpSpPr/>
          <p:nvPr/>
        </p:nvGrpSpPr>
        <p:grpSpPr>
          <a:xfrm>
            <a:off x="10469166" y="4925264"/>
            <a:ext cx="325696" cy="243933"/>
            <a:chOff x="12499461" y="3429000"/>
            <a:chExt cx="397389" cy="280988"/>
          </a:xfrm>
        </p:grpSpPr>
        <p:sp>
          <p:nvSpPr>
            <p:cNvPr id="75" name="สี่เหลี่ยมผืนผ้า: มุมมน 13">
              <a:extLst>
                <a:ext uri="{FF2B5EF4-FFF2-40B4-BE49-F238E27FC236}">
                  <a16:creationId xmlns:a16="http://schemas.microsoft.com/office/drawing/2014/main" id="{69E02F57-1D96-48E5-8902-413D7B62B88D}"/>
                </a:ext>
              </a:extLst>
            </p:cNvPr>
            <p:cNvSpPr/>
            <p:nvPr/>
          </p:nvSpPr>
          <p:spPr>
            <a:xfrm>
              <a:off x="12499461" y="342900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รูปภาพ 15" descr="รูปภาพประกอบด้วย รูปวาด&#10;&#10;คำอธิบายที่สร้างโดยอัตโนมัติ">
              <a:hlinkClick r:id="rId8" action="ppaction://hlinksldjump"/>
              <a:extLst>
                <a:ext uri="{FF2B5EF4-FFF2-40B4-BE49-F238E27FC236}">
                  <a16:creationId xmlns:a16="http://schemas.microsoft.com/office/drawing/2014/main" id="{9B044C1C-C8AE-4CB7-BCFB-2A6F78B7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2527" y="3463866"/>
              <a:ext cx="211256" cy="211256"/>
            </a:xfrm>
            <a:prstGeom prst="rect">
              <a:avLst/>
            </a:prstGeom>
          </p:spPr>
        </p:pic>
      </p:grpSp>
      <p:sp>
        <p:nvSpPr>
          <p:cNvPr id="78" name="Rectangle 55">
            <a:extLst>
              <a:ext uri="{FF2B5EF4-FFF2-40B4-BE49-F238E27FC236}">
                <a16:creationId xmlns:a16="http://schemas.microsoft.com/office/drawing/2014/main" id="{1CB0B2E4-EF6C-4EF9-AF28-90225FF95DE9}"/>
              </a:ext>
            </a:extLst>
          </p:cNvPr>
          <p:cNvSpPr/>
          <p:nvPr/>
        </p:nvSpPr>
        <p:spPr>
          <a:xfrm>
            <a:off x="9612715" y="2990132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79" name="Rectangle 81">
            <a:extLst>
              <a:ext uri="{FF2B5EF4-FFF2-40B4-BE49-F238E27FC236}">
                <a16:creationId xmlns:a16="http://schemas.microsoft.com/office/drawing/2014/main" id="{4318F6AD-0DC8-4CAF-8A64-5DA68A28C475}"/>
              </a:ext>
            </a:extLst>
          </p:cNvPr>
          <p:cNvSpPr/>
          <p:nvPr/>
        </p:nvSpPr>
        <p:spPr>
          <a:xfrm>
            <a:off x="9475451" y="3479356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22/06/63</a:t>
            </a:r>
          </a:p>
        </p:txBody>
      </p:sp>
      <p:sp>
        <p:nvSpPr>
          <p:cNvPr id="80" name="Rectangle 81">
            <a:extLst>
              <a:ext uri="{FF2B5EF4-FFF2-40B4-BE49-F238E27FC236}">
                <a16:creationId xmlns:a16="http://schemas.microsoft.com/office/drawing/2014/main" id="{1643E084-9635-4A0F-B8EA-B1B9EC346EEB}"/>
              </a:ext>
            </a:extLst>
          </p:cNvPr>
          <p:cNvSpPr/>
          <p:nvPr/>
        </p:nvSpPr>
        <p:spPr>
          <a:xfrm>
            <a:off x="9504276" y="4241351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13/07/63</a:t>
            </a:r>
          </a:p>
        </p:txBody>
      </p:sp>
      <p:sp>
        <p:nvSpPr>
          <p:cNvPr id="81" name="Rectangle 81">
            <a:extLst>
              <a:ext uri="{FF2B5EF4-FFF2-40B4-BE49-F238E27FC236}">
                <a16:creationId xmlns:a16="http://schemas.microsoft.com/office/drawing/2014/main" id="{0141E5AB-3CC3-470C-AD8F-891925247781}"/>
              </a:ext>
            </a:extLst>
          </p:cNvPr>
          <p:cNvSpPr/>
          <p:nvPr/>
        </p:nvSpPr>
        <p:spPr>
          <a:xfrm>
            <a:off x="9501871" y="4902588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18/07/63</a:t>
            </a:r>
          </a:p>
        </p:txBody>
      </p:sp>
      <p:grpSp>
        <p:nvGrpSpPr>
          <p:cNvPr id="82" name="Group 5">
            <a:extLst>
              <a:ext uri="{FF2B5EF4-FFF2-40B4-BE49-F238E27FC236}">
                <a16:creationId xmlns:a16="http://schemas.microsoft.com/office/drawing/2014/main" id="{E4DF801A-F82F-4BFF-85BF-5779EAAF641F}"/>
              </a:ext>
            </a:extLst>
          </p:cNvPr>
          <p:cNvGrpSpPr/>
          <p:nvPr/>
        </p:nvGrpSpPr>
        <p:grpSpPr>
          <a:xfrm>
            <a:off x="10857086" y="3534792"/>
            <a:ext cx="325696" cy="243933"/>
            <a:chOff x="12583467" y="3661743"/>
            <a:chExt cx="325696" cy="243933"/>
          </a:xfrm>
        </p:grpSpPr>
        <p:sp>
          <p:nvSpPr>
            <p:cNvPr id="83" name="สี่เหลี่ยมผืนผ้า: มุมมน 13">
              <a:extLst>
                <a:ext uri="{FF2B5EF4-FFF2-40B4-BE49-F238E27FC236}">
                  <a16:creationId xmlns:a16="http://schemas.microsoft.com/office/drawing/2014/main" id="{756BF55A-E75D-4423-BE5A-1D67E76F6575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118CE9A0-78EB-4C47-8844-B49F60EC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85" name="Group 89">
            <a:extLst>
              <a:ext uri="{FF2B5EF4-FFF2-40B4-BE49-F238E27FC236}">
                <a16:creationId xmlns:a16="http://schemas.microsoft.com/office/drawing/2014/main" id="{4F71AE9F-8B11-4098-B76A-9A89CCB0F587}"/>
              </a:ext>
            </a:extLst>
          </p:cNvPr>
          <p:cNvGrpSpPr/>
          <p:nvPr/>
        </p:nvGrpSpPr>
        <p:grpSpPr>
          <a:xfrm>
            <a:off x="10854958" y="4283780"/>
            <a:ext cx="325696" cy="243933"/>
            <a:chOff x="12583467" y="3661743"/>
            <a:chExt cx="325696" cy="243933"/>
          </a:xfrm>
        </p:grpSpPr>
        <p:sp>
          <p:nvSpPr>
            <p:cNvPr id="86" name="สี่เหลี่ยมผืนผ้า: มุมมน 13">
              <a:extLst>
                <a:ext uri="{FF2B5EF4-FFF2-40B4-BE49-F238E27FC236}">
                  <a16:creationId xmlns:a16="http://schemas.microsoft.com/office/drawing/2014/main" id="{4AACF6A1-D4F2-4B1E-84CA-272730E97208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92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E11ED0-C4AD-4FF6-8309-EA273468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88" name="Group 93">
            <a:extLst>
              <a:ext uri="{FF2B5EF4-FFF2-40B4-BE49-F238E27FC236}">
                <a16:creationId xmlns:a16="http://schemas.microsoft.com/office/drawing/2014/main" id="{749BFF0B-0568-4CF4-B390-93012D5860F0}"/>
              </a:ext>
            </a:extLst>
          </p:cNvPr>
          <p:cNvGrpSpPr/>
          <p:nvPr/>
        </p:nvGrpSpPr>
        <p:grpSpPr>
          <a:xfrm>
            <a:off x="10857086" y="4925263"/>
            <a:ext cx="325696" cy="243933"/>
            <a:chOff x="12583467" y="3661743"/>
            <a:chExt cx="325696" cy="243933"/>
          </a:xfrm>
        </p:grpSpPr>
        <p:sp>
          <p:nvSpPr>
            <p:cNvPr id="89" name="สี่เหลี่ยมผืนผ้า: มุมมน 13">
              <a:extLst>
                <a:ext uri="{FF2B5EF4-FFF2-40B4-BE49-F238E27FC236}">
                  <a16:creationId xmlns:a16="http://schemas.microsoft.com/office/drawing/2014/main" id="{335F029B-9BB5-411C-AB92-42232003E619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95">
              <a:hlinkClick r:id="rId10" action="ppaction://hlinksldjump"/>
              <a:extLst>
                <a:ext uri="{FF2B5EF4-FFF2-40B4-BE49-F238E27FC236}">
                  <a16:creationId xmlns:a16="http://schemas.microsoft.com/office/drawing/2014/main" id="{F21E4C42-BDB9-4004-823D-CEE582FBA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91" name="กลุ่ม 90">
            <a:extLst>
              <a:ext uri="{FF2B5EF4-FFF2-40B4-BE49-F238E27FC236}">
                <a16:creationId xmlns:a16="http://schemas.microsoft.com/office/drawing/2014/main" id="{DB57A5A5-4F02-40CA-AD68-7564B54B373A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2" name="สี่เหลี่ยมผืนผ้า 91">
              <a:extLst>
                <a:ext uri="{FF2B5EF4-FFF2-40B4-BE49-F238E27FC236}">
                  <a16:creationId xmlns:a16="http://schemas.microsoft.com/office/drawing/2014/main" id="{C21D3980-1BEB-4A9E-BAEF-BB53446CE695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สี่เหลี่ยมผืนผ้า 92">
              <a:extLst>
                <a:ext uri="{FF2B5EF4-FFF2-40B4-BE49-F238E27FC236}">
                  <a16:creationId xmlns:a16="http://schemas.microsoft.com/office/drawing/2014/main" id="{F6AF9E11-8B4A-4CF3-A275-468E5C8D3236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sp>
        <p:nvSpPr>
          <p:cNvPr id="94" name="Rectangle 29">
            <a:extLst>
              <a:ext uri="{FF2B5EF4-FFF2-40B4-BE49-F238E27FC236}">
                <a16:creationId xmlns:a16="http://schemas.microsoft.com/office/drawing/2014/main" id="{03712493-7BB0-4C20-9404-66C487A0457D}"/>
              </a:ext>
            </a:extLst>
          </p:cNvPr>
          <p:cNvSpPr/>
          <p:nvPr/>
        </p:nvSpPr>
        <p:spPr>
          <a:xfrm>
            <a:off x="0" y="164383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ounded Rectangle 138">
            <a:extLst>
              <a:ext uri="{FF2B5EF4-FFF2-40B4-BE49-F238E27FC236}">
                <a16:creationId xmlns:a16="http://schemas.microsoft.com/office/drawing/2014/main" id="{C7D03D1F-65AC-48D3-AC69-8761089DEF98}"/>
              </a:ext>
            </a:extLst>
          </p:cNvPr>
          <p:cNvSpPr/>
          <p:nvPr/>
        </p:nvSpPr>
        <p:spPr>
          <a:xfrm>
            <a:off x="3464617" y="2560234"/>
            <a:ext cx="5389419" cy="3089564"/>
          </a:xfrm>
          <a:prstGeom prst="roundRect">
            <a:avLst>
              <a:gd name="adj" fmla="val 2104"/>
            </a:avLst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6" name="TextBox 141">
            <a:extLst>
              <a:ext uri="{FF2B5EF4-FFF2-40B4-BE49-F238E27FC236}">
                <a16:creationId xmlns:a16="http://schemas.microsoft.com/office/drawing/2014/main" id="{151BDE06-2748-4FE7-99DE-04DB2D61DB1F}"/>
              </a:ext>
            </a:extLst>
          </p:cNvPr>
          <p:cNvSpPr txBox="1"/>
          <p:nvPr/>
        </p:nvSpPr>
        <p:spPr>
          <a:xfrm>
            <a:off x="3712281" y="2734984"/>
            <a:ext cx="10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Condensed" panose="020B0502040204020203" pitchFamily="34" charset="0"/>
              </a:rPr>
              <a:t>BKD check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97" name="Rectangle 142">
            <a:extLst>
              <a:ext uri="{FF2B5EF4-FFF2-40B4-BE49-F238E27FC236}">
                <a16:creationId xmlns:a16="http://schemas.microsoft.com/office/drawing/2014/main" id="{0C332B57-1703-4EB6-9D0A-E22DAC934C03}"/>
              </a:ext>
            </a:extLst>
          </p:cNvPr>
          <p:cNvSpPr/>
          <p:nvPr/>
        </p:nvSpPr>
        <p:spPr>
          <a:xfrm>
            <a:off x="3851582" y="3480444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143">
            <a:extLst>
              <a:ext uri="{FF2B5EF4-FFF2-40B4-BE49-F238E27FC236}">
                <a16:creationId xmlns:a16="http://schemas.microsoft.com/office/drawing/2014/main" id="{9BEFDBD1-7982-467D-9474-57D526417DF5}"/>
              </a:ext>
            </a:extLst>
          </p:cNvPr>
          <p:cNvSpPr txBox="1"/>
          <p:nvPr/>
        </p:nvSpPr>
        <p:spPr>
          <a:xfrm>
            <a:off x="4334948" y="33476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Require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99" name="Rectangle 144">
            <a:extLst>
              <a:ext uri="{FF2B5EF4-FFF2-40B4-BE49-F238E27FC236}">
                <a16:creationId xmlns:a16="http://schemas.microsoft.com/office/drawing/2014/main" id="{B2EFEDB7-09DF-4CD1-9CE8-39F2C0A23FA7}"/>
              </a:ext>
            </a:extLst>
          </p:cNvPr>
          <p:cNvSpPr/>
          <p:nvPr/>
        </p:nvSpPr>
        <p:spPr>
          <a:xfrm>
            <a:off x="6559277" y="3457435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145">
            <a:extLst>
              <a:ext uri="{FF2B5EF4-FFF2-40B4-BE49-F238E27FC236}">
                <a16:creationId xmlns:a16="http://schemas.microsoft.com/office/drawing/2014/main" id="{1B02FBAE-0FC5-48AE-81A6-E6E3DFD956EA}"/>
              </a:ext>
            </a:extLst>
          </p:cNvPr>
          <p:cNvSpPr txBox="1"/>
          <p:nvPr/>
        </p:nvSpPr>
        <p:spPr>
          <a:xfrm>
            <a:off x="6926531" y="3324627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Not Require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1" name="TextBox 146">
            <a:extLst>
              <a:ext uri="{FF2B5EF4-FFF2-40B4-BE49-F238E27FC236}">
                <a16:creationId xmlns:a16="http://schemas.microsoft.com/office/drawing/2014/main" id="{4E3BE906-8250-40FD-AD20-99B83EBDAD28}"/>
              </a:ext>
            </a:extLst>
          </p:cNvPr>
          <p:cNvSpPr txBox="1"/>
          <p:nvPr/>
        </p:nvSpPr>
        <p:spPr>
          <a:xfrm>
            <a:off x="3716971" y="386282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More require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  <p:sp>
        <p:nvSpPr>
          <p:cNvPr id="102" name="Rectangle 147">
            <a:extLst>
              <a:ext uri="{FF2B5EF4-FFF2-40B4-BE49-F238E27FC236}">
                <a16:creationId xmlns:a16="http://schemas.microsoft.com/office/drawing/2014/main" id="{28CF47AE-3B19-4949-97A5-C292BF9A8C6C}"/>
              </a:ext>
            </a:extLst>
          </p:cNvPr>
          <p:cNvSpPr/>
          <p:nvPr/>
        </p:nvSpPr>
        <p:spPr>
          <a:xfrm>
            <a:off x="3783278" y="4326619"/>
            <a:ext cx="4753672" cy="5031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64">
            <a:hlinkClick r:id="rId12" action="ppaction://hlinksldjump"/>
            <a:extLst>
              <a:ext uri="{FF2B5EF4-FFF2-40B4-BE49-F238E27FC236}">
                <a16:creationId xmlns:a16="http://schemas.microsoft.com/office/drawing/2014/main" id="{D1A67450-200D-422F-8DB0-FD2764209E02}"/>
              </a:ext>
            </a:extLst>
          </p:cNvPr>
          <p:cNvSpPr/>
          <p:nvPr/>
        </p:nvSpPr>
        <p:spPr>
          <a:xfrm>
            <a:off x="3731290" y="5053304"/>
            <a:ext cx="1193099" cy="51981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  <a:endParaRPr lang="th-TH" dirty="0"/>
          </a:p>
        </p:txBody>
      </p:sp>
      <p:sp>
        <p:nvSpPr>
          <p:cNvPr id="104" name="Rounded Rectangle 64">
            <a:hlinkClick r:id="rId13" action="ppaction://hlinksldjump"/>
            <a:extLst>
              <a:ext uri="{FF2B5EF4-FFF2-40B4-BE49-F238E27FC236}">
                <a16:creationId xmlns:a16="http://schemas.microsoft.com/office/drawing/2014/main" id="{E7303D16-8384-491A-9785-DEBF9F69A8B4}"/>
              </a:ext>
            </a:extLst>
          </p:cNvPr>
          <p:cNvSpPr/>
          <p:nvPr/>
        </p:nvSpPr>
        <p:spPr>
          <a:xfrm>
            <a:off x="7413522" y="5036623"/>
            <a:ext cx="1193099" cy="51981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061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www.denso.com/th/th/news/news-releases/2018/20180913-g01/-/media/11b529b11f1747fba85ecd60096a6ef9.ash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2192000" cy="456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925" y="1752547"/>
            <a:ext cx="1058136" cy="1058136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2644" y="1752547"/>
            <a:ext cx="1058136" cy="10581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4459" y="3173187"/>
            <a:ext cx="3093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284459" y="3928837"/>
            <a:ext cx="3093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7663" y="4735737"/>
            <a:ext cx="0" cy="276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47742" y="4299851"/>
            <a:ext cx="2534036" cy="14465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E-P</a:t>
            </a:r>
            <a:r>
              <a:rPr lang="en-US" sz="8800" b="1" dirty="0">
                <a:solidFill>
                  <a:srgbClr val="FFC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CR</a:t>
            </a:r>
            <a:endParaRPr lang="th-TH" sz="8800" b="1" dirty="0">
              <a:solidFill>
                <a:srgbClr val="FFC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290769" y="5913895"/>
            <a:ext cx="1278383" cy="461485"/>
            <a:chOff x="5269146" y="6176931"/>
            <a:chExt cx="1704508" cy="584775"/>
          </a:xfrm>
        </p:grpSpPr>
        <p:sp>
          <p:nvSpPr>
            <p:cNvPr id="59" name="Rounded Rectangle 58"/>
            <p:cNvSpPr/>
            <p:nvPr/>
          </p:nvSpPr>
          <p:spPr>
            <a:xfrm>
              <a:off x="5269146" y="6176931"/>
              <a:ext cx="1704508" cy="58477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28653" y="6199791"/>
              <a:ext cx="1576070" cy="555756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latin typeface="Arial Black" panose="020B0A04020102020204" pitchFamily="34" charset="0"/>
                </a:rPr>
                <a:t>Log In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-10490" y="13259"/>
            <a:ext cx="12192000" cy="7238300"/>
          </a:xfrm>
          <a:prstGeom prst="rect">
            <a:avLst/>
          </a:prstGeom>
          <a:solidFill>
            <a:srgbClr val="00206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29B87BA-ECEA-4297-B541-AAEFDEE65D81}"/>
              </a:ext>
            </a:extLst>
          </p:cNvPr>
          <p:cNvGrpSpPr/>
          <p:nvPr/>
        </p:nvGrpSpPr>
        <p:grpSpPr>
          <a:xfrm>
            <a:off x="3955824" y="1717133"/>
            <a:ext cx="3750832" cy="4423411"/>
            <a:chOff x="3955824" y="1717132"/>
            <a:chExt cx="3750832" cy="4423410"/>
          </a:xfrm>
        </p:grpSpPr>
        <p:grpSp>
          <p:nvGrpSpPr>
            <p:cNvPr id="6" name="Group 5"/>
            <p:cNvGrpSpPr/>
            <p:nvPr/>
          </p:nvGrpSpPr>
          <p:grpSpPr>
            <a:xfrm>
              <a:off x="3955824" y="1717132"/>
              <a:ext cx="3750832" cy="4423410"/>
              <a:chOff x="4284458" y="1668780"/>
              <a:chExt cx="3750832" cy="442341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4284458" y="1668780"/>
                <a:ext cx="3750832" cy="4423410"/>
              </a:xfrm>
              <a:prstGeom prst="roundRect">
                <a:avLst>
                  <a:gd name="adj" fmla="val 4782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4647740" y="314494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Username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647740" y="3915018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2" name="Rounded Rectangle 31">
                <a:hlinkClick r:id="rId7" action="ppaction://hlinksldjump"/>
              </p:cNvPr>
              <p:cNvSpPr/>
              <p:nvPr/>
            </p:nvSpPr>
            <p:spPr>
              <a:xfrm>
                <a:off x="5610972" y="4821424"/>
                <a:ext cx="937260" cy="3729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Login</a:t>
                </a:r>
                <a:endParaRPr lang="th-TH" dirty="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5574440" y="4494559"/>
                <a:ext cx="1088548" cy="276999"/>
                <a:chOff x="6563138" y="4380164"/>
                <a:chExt cx="1088548" cy="276999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6563138" y="4444270"/>
                  <a:ext cx="169707" cy="16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E8E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6732845" y="4380164"/>
                  <a:ext cx="9188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  <a:latin typeface="Bahnschrift Condensed" panose="020B0502040204020203" pitchFamily="34" charset="0"/>
                    </a:rPr>
                    <a:t>Remember me</a:t>
                  </a: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5172943" y="5297081"/>
                <a:ext cx="18181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u="sng" dirty="0">
                    <a:solidFill>
                      <a:schemeClr val="accent1">
                        <a:lumMod val="50000"/>
                      </a:schemeClr>
                    </a:solidFill>
                    <a:latin typeface="Bahnschrift Condensed" panose="020B0502040204020203" pitchFamily="34" charset="0"/>
                  </a:rPr>
                  <a:t>Forgot Password / ID Employee ? 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658230" y="3934084"/>
                <a:ext cx="3044650" cy="46695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Password</a:t>
                </a:r>
                <a:endParaRPr lang="th-TH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885" y="2082279"/>
              <a:ext cx="1114164" cy="863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026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284413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14" name="TextBox 61">
            <a:extLst>
              <a:ext uri="{FF2B5EF4-FFF2-40B4-BE49-F238E27FC236}">
                <a16:creationId xmlns:a16="http://schemas.microsoft.com/office/drawing/2014/main" id="{77CC5E32-7508-462C-9850-3449BE6BBDAA}"/>
              </a:ext>
            </a:extLst>
          </p:cNvPr>
          <p:cNvSpPr txBox="1"/>
          <p:nvPr/>
        </p:nvSpPr>
        <p:spPr>
          <a:xfrm>
            <a:off x="1856464" y="316374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119" name="TextBox 62">
            <a:extLst>
              <a:ext uri="{FF2B5EF4-FFF2-40B4-BE49-F238E27FC236}">
                <a16:creationId xmlns:a16="http://schemas.microsoft.com/office/drawing/2014/main" id="{F373A751-C6EE-4E7C-B0E6-8A25208ADCCA}"/>
              </a:ext>
            </a:extLst>
          </p:cNvPr>
          <p:cNvSpPr txBox="1"/>
          <p:nvPr/>
        </p:nvSpPr>
        <p:spPr>
          <a:xfrm>
            <a:off x="7347564" y="3163743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120" name="TextBox 63">
            <a:extLst>
              <a:ext uri="{FF2B5EF4-FFF2-40B4-BE49-F238E27FC236}">
                <a16:creationId xmlns:a16="http://schemas.microsoft.com/office/drawing/2014/main" id="{5769E6D7-D39C-47EF-8F8D-5D39537F2CAB}"/>
              </a:ext>
            </a:extLst>
          </p:cNvPr>
          <p:cNvSpPr txBox="1"/>
          <p:nvPr/>
        </p:nvSpPr>
        <p:spPr>
          <a:xfrm>
            <a:off x="2279830" y="3651147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121" name="TextBox 75">
            <a:extLst>
              <a:ext uri="{FF2B5EF4-FFF2-40B4-BE49-F238E27FC236}">
                <a16:creationId xmlns:a16="http://schemas.microsoft.com/office/drawing/2014/main" id="{64513923-94E9-46FC-8FC5-EB049AFC1459}"/>
              </a:ext>
            </a:extLst>
          </p:cNvPr>
          <p:cNvSpPr txBox="1"/>
          <p:nvPr/>
        </p:nvSpPr>
        <p:spPr>
          <a:xfrm>
            <a:off x="2132279" y="4117624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22" name="TextBox 100">
            <a:extLst>
              <a:ext uri="{FF2B5EF4-FFF2-40B4-BE49-F238E27FC236}">
                <a16:creationId xmlns:a16="http://schemas.microsoft.com/office/drawing/2014/main" id="{50FDCC76-DFE3-4CCD-8754-D627D7AEB3D1}"/>
              </a:ext>
            </a:extLst>
          </p:cNvPr>
          <p:cNvSpPr txBox="1"/>
          <p:nvPr/>
        </p:nvSpPr>
        <p:spPr>
          <a:xfrm>
            <a:off x="8634932" y="2717383"/>
            <a:ext cx="1457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  21</a:t>
            </a:r>
          </a:p>
        </p:txBody>
      </p:sp>
      <p:sp>
        <p:nvSpPr>
          <p:cNvPr id="123" name="TextBox 3">
            <a:extLst>
              <a:ext uri="{FF2B5EF4-FFF2-40B4-BE49-F238E27FC236}">
                <a16:creationId xmlns:a16="http://schemas.microsoft.com/office/drawing/2014/main" id="{03A8255F-0BA9-48C1-B844-17A6AF70C485}"/>
              </a:ext>
            </a:extLst>
          </p:cNvPr>
          <p:cNvSpPr txBox="1"/>
          <p:nvPr/>
        </p:nvSpPr>
        <p:spPr>
          <a:xfrm>
            <a:off x="3506898" y="3189638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4" name="TextBox 108">
            <a:extLst>
              <a:ext uri="{FF2B5EF4-FFF2-40B4-BE49-F238E27FC236}">
                <a16:creationId xmlns:a16="http://schemas.microsoft.com/office/drawing/2014/main" id="{B15A3A17-80DC-43A8-8B6C-2D95DB3223A1}"/>
              </a:ext>
            </a:extLst>
          </p:cNvPr>
          <p:cNvSpPr txBox="1"/>
          <p:nvPr/>
        </p:nvSpPr>
        <p:spPr>
          <a:xfrm>
            <a:off x="3509814" y="3665506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5" name="TextBox 109">
            <a:extLst>
              <a:ext uri="{FF2B5EF4-FFF2-40B4-BE49-F238E27FC236}">
                <a16:creationId xmlns:a16="http://schemas.microsoft.com/office/drawing/2014/main" id="{B801B770-E1A2-433A-A6B6-352B6C8665AF}"/>
              </a:ext>
            </a:extLst>
          </p:cNvPr>
          <p:cNvSpPr txBox="1"/>
          <p:nvPr/>
        </p:nvSpPr>
        <p:spPr>
          <a:xfrm>
            <a:off x="8361543" y="317434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6" name="TextBox 110">
            <a:extLst>
              <a:ext uri="{FF2B5EF4-FFF2-40B4-BE49-F238E27FC236}">
                <a16:creationId xmlns:a16="http://schemas.microsoft.com/office/drawing/2014/main" id="{3ADBC184-649A-453E-AC81-C1A4E69057DD}"/>
              </a:ext>
            </a:extLst>
          </p:cNvPr>
          <p:cNvSpPr txBox="1"/>
          <p:nvPr/>
        </p:nvSpPr>
        <p:spPr>
          <a:xfrm>
            <a:off x="8346546" y="364677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7" name="TextBox 111">
            <a:extLst>
              <a:ext uri="{FF2B5EF4-FFF2-40B4-BE49-F238E27FC236}">
                <a16:creationId xmlns:a16="http://schemas.microsoft.com/office/drawing/2014/main" id="{83373B8A-3675-4416-937E-880034565405}"/>
              </a:ext>
            </a:extLst>
          </p:cNvPr>
          <p:cNvSpPr txBox="1"/>
          <p:nvPr/>
        </p:nvSpPr>
        <p:spPr>
          <a:xfrm>
            <a:off x="3572412" y="4122351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28" name="TextBox 152">
            <a:extLst>
              <a:ext uri="{FF2B5EF4-FFF2-40B4-BE49-F238E27FC236}">
                <a16:creationId xmlns:a16="http://schemas.microsoft.com/office/drawing/2014/main" id="{22E3E42B-5988-4455-BB08-8A17FED38D19}"/>
              </a:ext>
            </a:extLst>
          </p:cNvPr>
          <p:cNvSpPr txBox="1"/>
          <p:nvPr/>
        </p:nvSpPr>
        <p:spPr>
          <a:xfrm>
            <a:off x="7212316" y="416133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30" name="TextBox 153">
            <a:extLst>
              <a:ext uri="{FF2B5EF4-FFF2-40B4-BE49-F238E27FC236}">
                <a16:creationId xmlns:a16="http://schemas.microsoft.com/office/drawing/2014/main" id="{90D79AD8-8C76-45C0-90E9-05CF0D393A64}"/>
              </a:ext>
            </a:extLst>
          </p:cNvPr>
          <p:cNvSpPr txBox="1"/>
          <p:nvPr/>
        </p:nvSpPr>
        <p:spPr>
          <a:xfrm>
            <a:off x="8381791" y="41269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4084CC29-79C4-4087-93B4-36F762927284}"/>
              </a:ext>
            </a:extLst>
          </p:cNvPr>
          <p:cNvSpPr txBox="1"/>
          <p:nvPr/>
        </p:nvSpPr>
        <p:spPr>
          <a:xfrm>
            <a:off x="7705674" y="362437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32" name="TextBox 155">
            <a:extLst>
              <a:ext uri="{FF2B5EF4-FFF2-40B4-BE49-F238E27FC236}">
                <a16:creationId xmlns:a16="http://schemas.microsoft.com/office/drawing/2014/main" id="{CC08E7A6-2EC8-40B4-8277-D2FC0BC1E657}"/>
              </a:ext>
            </a:extLst>
          </p:cNvPr>
          <p:cNvSpPr txBox="1"/>
          <p:nvPr/>
        </p:nvSpPr>
        <p:spPr>
          <a:xfrm>
            <a:off x="1867686" y="4656403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33" name="TextBox 156">
            <a:extLst>
              <a:ext uri="{FF2B5EF4-FFF2-40B4-BE49-F238E27FC236}">
                <a16:creationId xmlns:a16="http://schemas.microsoft.com/office/drawing/2014/main" id="{CBE2FE1F-2CA1-4948-8B3E-0AFF4A23C10A}"/>
              </a:ext>
            </a:extLst>
          </p:cNvPr>
          <p:cNvSpPr txBox="1"/>
          <p:nvPr/>
        </p:nvSpPr>
        <p:spPr>
          <a:xfrm>
            <a:off x="1810318" y="2686092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34" name="TextBox 158">
            <a:extLst>
              <a:ext uri="{FF2B5EF4-FFF2-40B4-BE49-F238E27FC236}">
                <a16:creationId xmlns:a16="http://schemas.microsoft.com/office/drawing/2014/main" id="{2AED9F47-3AB0-4613-A917-B34A0BB649F5}"/>
              </a:ext>
            </a:extLst>
          </p:cNvPr>
          <p:cNvSpPr txBox="1"/>
          <p:nvPr/>
        </p:nvSpPr>
        <p:spPr>
          <a:xfrm>
            <a:off x="2868522" y="270728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35" name="TextBox 177">
            <a:extLst>
              <a:ext uri="{FF2B5EF4-FFF2-40B4-BE49-F238E27FC236}">
                <a16:creationId xmlns:a16="http://schemas.microsoft.com/office/drawing/2014/main" id="{A28F7233-3308-41AC-BC1F-68528684993E}"/>
              </a:ext>
            </a:extLst>
          </p:cNvPr>
          <p:cNvSpPr txBox="1"/>
          <p:nvPr/>
        </p:nvSpPr>
        <p:spPr>
          <a:xfrm>
            <a:off x="3710740" y="464846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36" name="TextBox 180">
            <a:extLst>
              <a:ext uri="{FF2B5EF4-FFF2-40B4-BE49-F238E27FC236}">
                <a16:creationId xmlns:a16="http://schemas.microsoft.com/office/drawing/2014/main" id="{595ACE3A-4209-4BE3-90B7-333F01BC403F}"/>
              </a:ext>
            </a:extLst>
          </p:cNvPr>
          <p:cNvSpPr txBox="1"/>
          <p:nvPr/>
        </p:nvSpPr>
        <p:spPr>
          <a:xfrm>
            <a:off x="7061123" y="4624587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37" name="TextBox 183">
            <a:extLst>
              <a:ext uri="{FF2B5EF4-FFF2-40B4-BE49-F238E27FC236}">
                <a16:creationId xmlns:a16="http://schemas.microsoft.com/office/drawing/2014/main" id="{145E2F14-F9D6-4110-830F-652EE912CFBC}"/>
              </a:ext>
            </a:extLst>
          </p:cNvPr>
          <p:cNvSpPr txBox="1"/>
          <p:nvPr/>
        </p:nvSpPr>
        <p:spPr>
          <a:xfrm>
            <a:off x="8387430" y="460893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44" name="TextBox 184">
            <a:extLst>
              <a:ext uri="{FF2B5EF4-FFF2-40B4-BE49-F238E27FC236}">
                <a16:creationId xmlns:a16="http://schemas.microsoft.com/office/drawing/2014/main" id="{53A55853-8E55-44BA-A5E4-D9A8724980B5}"/>
              </a:ext>
            </a:extLst>
          </p:cNvPr>
          <p:cNvSpPr txBox="1"/>
          <p:nvPr/>
        </p:nvSpPr>
        <p:spPr>
          <a:xfrm>
            <a:off x="2206419" y="5067798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sp>
        <p:nvSpPr>
          <p:cNvPr id="145" name="TextBox 188">
            <a:extLst>
              <a:ext uri="{FF2B5EF4-FFF2-40B4-BE49-F238E27FC236}">
                <a16:creationId xmlns:a16="http://schemas.microsoft.com/office/drawing/2014/main" id="{5C8F4EE7-32CC-41C0-97F8-9FE9B20E0F7F}"/>
              </a:ext>
            </a:extLst>
          </p:cNvPr>
          <p:cNvSpPr txBox="1"/>
          <p:nvPr/>
        </p:nvSpPr>
        <p:spPr>
          <a:xfrm>
            <a:off x="3718190" y="509143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46" name="TextBox 100">
            <a:extLst>
              <a:ext uri="{FF2B5EF4-FFF2-40B4-BE49-F238E27FC236}">
                <a16:creationId xmlns:a16="http://schemas.microsoft.com/office/drawing/2014/main" id="{A78AD39B-D551-47B0-85EB-309CDCF56667}"/>
              </a:ext>
            </a:extLst>
          </p:cNvPr>
          <p:cNvSpPr txBox="1"/>
          <p:nvPr/>
        </p:nvSpPr>
        <p:spPr>
          <a:xfrm>
            <a:off x="9128580" y="237592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Issue No. 111</a:t>
            </a:r>
          </a:p>
        </p:txBody>
      </p:sp>
      <p:sp>
        <p:nvSpPr>
          <p:cNvPr id="147" name="TextBox 96">
            <a:extLst>
              <a:ext uri="{FF2B5EF4-FFF2-40B4-BE49-F238E27FC236}">
                <a16:creationId xmlns:a16="http://schemas.microsoft.com/office/drawing/2014/main" id="{98DB7AFE-465A-4AC4-B7E7-7369DC4C9285}"/>
              </a:ext>
            </a:extLst>
          </p:cNvPr>
          <p:cNvSpPr txBox="1"/>
          <p:nvPr/>
        </p:nvSpPr>
        <p:spPr>
          <a:xfrm>
            <a:off x="6954258" y="532249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Internal process :</a:t>
            </a:r>
          </a:p>
        </p:txBody>
      </p:sp>
      <p:sp>
        <p:nvSpPr>
          <p:cNvPr id="148" name="TextBox 121">
            <a:extLst>
              <a:ext uri="{FF2B5EF4-FFF2-40B4-BE49-F238E27FC236}">
                <a16:creationId xmlns:a16="http://schemas.microsoft.com/office/drawing/2014/main" id="{6EAE907F-8B8D-4654-9664-C7B472B6C816}"/>
              </a:ext>
            </a:extLst>
          </p:cNvPr>
          <p:cNvSpPr txBox="1"/>
          <p:nvPr/>
        </p:nvSpPr>
        <p:spPr>
          <a:xfrm>
            <a:off x="3704226" y="55045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9" name="TextBox 138">
            <a:extLst>
              <a:ext uri="{FF2B5EF4-FFF2-40B4-BE49-F238E27FC236}">
                <a16:creationId xmlns:a16="http://schemas.microsoft.com/office/drawing/2014/main" id="{CCDBB785-FF30-4A40-842F-384600964FF5}"/>
              </a:ext>
            </a:extLst>
          </p:cNvPr>
          <p:cNvSpPr txBox="1"/>
          <p:nvPr/>
        </p:nvSpPr>
        <p:spPr>
          <a:xfrm>
            <a:off x="8381791" y="532729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0" name="TextBox 148">
            <a:extLst>
              <a:ext uri="{FF2B5EF4-FFF2-40B4-BE49-F238E27FC236}">
                <a16:creationId xmlns:a16="http://schemas.microsoft.com/office/drawing/2014/main" id="{9F37F7FC-A036-432D-8140-007B01F7D6A2}"/>
              </a:ext>
            </a:extLst>
          </p:cNvPr>
          <p:cNvSpPr txBox="1"/>
          <p:nvPr/>
        </p:nvSpPr>
        <p:spPr>
          <a:xfrm>
            <a:off x="7525718" y="502296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Product :</a:t>
            </a:r>
          </a:p>
        </p:txBody>
      </p:sp>
      <p:sp>
        <p:nvSpPr>
          <p:cNvPr id="151" name="TextBox 151">
            <a:extLst>
              <a:ext uri="{FF2B5EF4-FFF2-40B4-BE49-F238E27FC236}">
                <a16:creationId xmlns:a16="http://schemas.microsoft.com/office/drawing/2014/main" id="{C5A9FC19-5D65-40E7-90B9-D407FF9FB184}"/>
              </a:ext>
            </a:extLst>
          </p:cNvPr>
          <p:cNvSpPr txBox="1"/>
          <p:nvPr/>
        </p:nvSpPr>
        <p:spPr>
          <a:xfrm>
            <a:off x="2051594" y="5492894"/>
            <a:ext cx="1478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Supplier/Process :</a:t>
            </a:r>
          </a:p>
          <a:p>
            <a:r>
              <a:rPr lang="th-TH" sz="1600" dirty="0">
                <a:latin typeface="Bahnschrift Light Condensed" panose="020B0502040204020203" pitchFamily="34" charset="0"/>
              </a:rPr>
              <a:t>(</a:t>
            </a:r>
            <a:r>
              <a:rPr lang="en-US" sz="1600" dirty="0">
                <a:latin typeface="Bahnschrift Light Condensed" panose="020B0502040204020203" pitchFamily="34" charset="0"/>
              </a:rPr>
              <a:t>Only PCR Supplier</a:t>
            </a:r>
            <a:r>
              <a:rPr lang="th-TH" sz="1600" dirty="0">
                <a:latin typeface="Bahnschrift Light Condensed" panose="020B0502040204020203" pitchFamily="34" charset="0"/>
              </a:rPr>
              <a:t>)</a:t>
            </a:r>
            <a:endParaRPr lang="en-US" sz="1600" dirty="0">
              <a:latin typeface="Bahnschrift Light Condensed" panose="020B0502040204020203" pitchFamily="34" charset="0"/>
            </a:endParaRPr>
          </a:p>
        </p:txBody>
      </p:sp>
      <p:sp>
        <p:nvSpPr>
          <p:cNvPr id="152" name="TextBox 152">
            <a:extLst>
              <a:ext uri="{FF2B5EF4-FFF2-40B4-BE49-F238E27FC236}">
                <a16:creationId xmlns:a16="http://schemas.microsoft.com/office/drawing/2014/main" id="{5EEB493B-86F8-48B2-A32A-D243BCFFFF5D}"/>
              </a:ext>
            </a:extLst>
          </p:cNvPr>
          <p:cNvSpPr txBox="1"/>
          <p:nvPr/>
        </p:nvSpPr>
        <p:spPr>
          <a:xfrm>
            <a:off x="8386950" y="504678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HP3</a:t>
            </a:r>
          </a:p>
        </p:txBody>
      </p:sp>
      <p:sp>
        <p:nvSpPr>
          <p:cNvPr id="153" name="TextBox 153">
            <a:extLst>
              <a:ext uri="{FF2B5EF4-FFF2-40B4-BE49-F238E27FC236}">
                <a16:creationId xmlns:a16="http://schemas.microsoft.com/office/drawing/2014/main" id="{0111229B-176F-4C83-AD2A-232642204BBD}"/>
              </a:ext>
            </a:extLst>
          </p:cNvPr>
          <p:cNvSpPr txBox="1"/>
          <p:nvPr/>
        </p:nvSpPr>
        <p:spPr>
          <a:xfrm>
            <a:off x="8919402" y="503977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HP5S</a:t>
            </a:r>
          </a:p>
        </p:txBody>
      </p:sp>
      <p:sp>
        <p:nvSpPr>
          <p:cNvPr id="154" name="TextBox 204">
            <a:extLst>
              <a:ext uri="{FF2B5EF4-FFF2-40B4-BE49-F238E27FC236}">
                <a16:creationId xmlns:a16="http://schemas.microsoft.com/office/drawing/2014/main" id="{B98EF042-C2B0-4BB4-956E-FC45C9198573}"/>
              </a:ext>
            </a:extLst>
          </p:cNvPr>
          <p:cNvSpPr txBox="1"/>
          <p:nvPr/>
        </p:nvSpPr>
        <p:spPr>
          <a:xfrm>
            <a:off x="7138958" y="5663942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point :</a:t>
            </a:r>
          </a:p>
        </p:txBody>
      </p:sp>
      <p:sp>
        <p:nvSpPr>
          <p:cNvPr id="155" name="TextBox 221">
            <a:extLst>
              <a:ext uri="{FF2B5EF4-FFF2-40B4-BE49-F238E27FC236}">
                <a16:creationId xmlns:a16="http://schemas.microsoft.com/office/drawing/2014/main" id="{6DD4B465-7833-4825-91C9-2804469E8522}"/>
              </a:ext>
            </a:extLst>
          </p:cNvPr>
          <p:cNvSpPr txBox="1"/>
          <p:nvPr/>
        </p:nvSpPr>
        <p:spPr>
          <a:xfrm>
            <a:off x="8395874" y="570359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0" name="TextBox 214">
            <a:extLst>
              <a:ext uri="{FF2B5EF4-FFF2-40B4-BE49-F238E27FC236}">
                <a16:creationId xmlns:a16="http://schemas.microsoft.com/office/drawing/2014/main" id="{C7B8F06A-821C-43E1-AE25-78AC55878048}"/>
              </a:ext>
            </a:extLst>
          </p:cNvPr>
          <p:cNvSpPr txBox="1"/>
          <p:nvPr/>
        </p:nvSpPr>
        <p:spPr>
          <a:xfrm>
            <a:off x="7542919" y="6016850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Output :</a:t>
            </a:r>
          </a:p>
        </p:txBody>
      </p:sp>
      <p:sp>
        <p:nvSpPr>
          <p:cNvPr id="165" name="TextBox 220">
            <a:extLst>
              <a:ext uri="{FF2B5EF4-FFF2-40B4-BE49-F238E27FC236}">
                <a16:creationId xmlns:a16="http://schemas.microsoft.com/office/drawing/2014/main" id="{8E21674D-B1FB-41B5-964F-AD12CF3D87D3}"/>
              </a:ext>
            </a:extLst>
          </p:cNvPr>
          <p:cNvSpPr txBox="1"/>
          <p:nvPr/>
        </p:nvSpPr>
        <p:spPr>
          <a:xfrm>
            <a:off x="2476411" y="6034697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name:</a:t>
            </a:r>
          </a:p>
        </p:txBody>
      </p:sp>
      <p:sp>
        <p:nvSpPr>
          <p:cNvPr id="166" name="TextBox 221">
            <a:extLst>
              <a:ext uri="{FF2B5EF4-FFF2-40B4-BE49-F238E27FC236}">
                <a16:creationId xmlns:a16="http://schemas.microsoft.com/office/drawing/2014/main" id="{102EFBDD-6E67-42FA-AE40-D1F36C04E933}"/>
              </a:ext>
            </a:extLst>
          </p:cNvPr>
          <p:cNvSpPr txBox="1"/>
          <p:nvPr/>
        </p:nvSpPr>
        <p:spPr>
          <a:xfrm>
            <a:off x="3720338" y="604932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223">
            <a:extLst>
              <a:ext uri="{FF2B5EF4-FFF2-40B4-BE49-F238E27FC236}">
                <a16:creationId xmlns:a16="http://schemas.microsoft.com/office/drawing/2014/main" id="{3C693FE5-BDBA-42B9-9EA3-F8C6DEC483CE}"/>
              </a:ext>
            </a:extLst>
          </p:cNvPr>
          <p:cNvSpPr txBox="1"/>
          <p:nvPr/>
        </p:nvSpPr>
        <p:spPr>
          <a:xfrm>
            <a:off x="2339314" y="634724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Parts number:</a:t>
            </a:r>
          </a:p>
        </p:txBody>
      </p:sp>
      <p:sp>
        <p:nvSpPr>
          <p:cNvPr id="168" name="TextBox 224">
            <a:extLst>
              <a:ext uri="{FF2B5EF4-FFF2-40B4-BE49-F238E27FC236}">
                <a16:creationId xmlns:a16="http://schemas.microsoft.com/office/drawing/2014/main" id="{23221ECB-665B-4DB9-8BAE-D81A103AB742}"/>
              </a:ext>
            </a:extLst>
          </p:cNvPr>
          <p:cNvSpPr txBox="1"/>
          <p:nvPr/>
        </p:nvSpPr>
        <p:spPr>
          <a:xfrm>
            <a:off x="3726799" y="636794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5" name="TextBox 225">
            <a:extLst>
              <a:ext uri="{FF2B5EF4-FFF2-40B4-BE49-F238E27FC236}">
                <a16:creationId xmlns:a16="http://schemas.microsoft.com/office/drawing/2014/main" id="{CBEC0E1F-F8E7-47D7-8BD2-97C87789B0A7}"/>
              </a:ext>
            </a:extLst>
          </p:cNvPr>
          <p:cNvSpPr txBox="1"/>
          <p:nvPr/>
        </p:nvSpPr>
        <p:spPr>
          <a:xfrm>
            <a:off x="7423034" y="6404438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SC Point </a:t>
            </a:r>
            <a:r>
              <a:rPr lang="en-US" sz="1600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*</a:t>
            </a:r>
            <a:r>
              <a:rPr lang="en-US" sz="1600" dirty="0">
                <a:latin typeface="Bahnschrift Light Condensed" panose="020B0502040204020203" pitchFamily="34" charset="0"/>
              </a:rPr>
              <a:t>:</a:t>
            </a:r>
          </a:p>
        </p:txBody>
      </p:sp>
      <p:grpSp>
        <p:nvGrpSpPr>
          <p:cNvPr id="178" name="Group 14">
            <a:extLst>
              <a:ext uri="{FF2B5EF4-FFF2-40B4-BE49-F238E27FC236}">
                <a16:creationId xmlns:a16="http://schemas.microsoft.com/office/drawing/2014/main" id="{F0790472-732B-4F29-9D0F-0F6F7774D54E}"/>
              </a:ext>
            </a:extLst>
          </p:cNvPr>
          <p:cNvGrpSpPr/>
          <p:nvPr/>
        </p:nvGrpSpPr>
        <p:grpSpPr>
          <a:xfrm>
            <a:off x="8431561" y="6448111"/>
            <a:ext cx="248744" cy="247703"/>
            <a:chOff x="6863497" y="5940498"/>
            <a:chExt cx="248744" cy="247703"/>
          </a:xfrm>
        </p:grpSpPr>
        <p:sp>
          <p:nvSpPr>
            <p:cNvPr id="179" name="Oval 248">
              <a:extLst>
                <a:ext uri="{FF2B5EF4-FFF2-40B4-BE49-F238E27FC236}">
                  <a16:creationId xmlns:a16="http://schemas.microsoft.com/office/drawing/2014/main" id="{D0EB571E-A88E-4315-8332-74EF3746E3ED}"/>
                </a:ext>
              </a:extLst>
            </p:cNvPr>
            <p:cNvSpPr/>
            <p:nvPr/>
          </p:nvSpPr>
          <p:spPr>
            <a:xfrm>
              <a:off x="6863497" y="5940498"/>
              <a:ext cx="248744" cy="2477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Light SemiCondensed" panose="020B0502040204020203" pitchFamily="34" charset="0"/>
                  <a:cs typeface="Aharoni" panose="02010803020104030203" pitchFamily="2" charset="-79"/>
                </a:rPr>
                <a:t>S</a:t>
              </a:r>
            </a:p>
          </p:txBody>
        </p:sp>
        <p:sp>
          <p:nvSpPr>
            <p:cNvPr id="189" name="Oval 13">
              <a:extLst>
                <a:ext uri="{FF2B5EF4-FFF2-40B4-BE49-F238E27FC236}">
                  <a16:creationId xmlns:a16="http://schemas.microsoft.com/office/drawing/2014/main" id="{A72393A0-E021-46F5-BD02-CABCC56CACCD}"/>
                </a:ext>
              </a:extLst>
            </p:cNvPr>
            <p:cNvSpPr/>
            <p:nvPr/>
          </p:nvSpPr>
          <p:spPr>
            <a:xfrm>
              <a:off x="6885225" y="5969609"/>
              <a:ext cx="185628" cy="1758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224">
            <a:extLst>
              <a:ext uri="{FF2B5EF4-FFF2-40B4-BE49-F238E27FC236}">
                <a16:creationId xmlns:a16="http://schemas.microsoft.com/office/drawing/2014/main" id="{8B841B30-FB05-4FE2-99EF-972CB7AF7789}"/>
              </a:ext>
            </a:extLst>
          </p:cNvPr>
          <p:cNvSpPr txBox="1"/>
          <p:nvPr/>
        </p:nvSpPr>
        <p:spPr>
          <a:xfrm>
            <a:off x="8261381" y="605989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xxxxxxxx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9" name="กลุ่ม 68">
            <a:extLst>
              <a:ext uri="{FF2B5EF4-FFF2-40B4-BE49-F238E27FC236}">
                <a16:creationId xmlns:a16="http://schemas.microsoft.com/office/drawing/2014/main" id="{BA8994B9-809A-42F3-982A-EDEB63508CE1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0" name="สี่เหลี่ยมผืนผ้า 69">
              <a:extLst>
                <a:ext uri="{FF2B5EF4-FFF2-40B4-BE49-F238E27FC236}">
                  <a16:creationId xmlns:a16="http://schemas.microsoft.com/office/drawing/2014/main" id="{95D9CC68-3106-4CCB-9676-C6337DE9D035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สี่เหลี่ยมผืนผ้า 70">
              <a:extLst>
                <a:ext uri="{FF2B5EF4-FFF2-40B4-BE49-F238E27FC236}">
                  <a16:creationId xmlns:a16="http://schemas.microsoft.com/office/drawing/2014/main" id="{11676866-1199-44A8-8B32-6234D1CDD689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3" name="กลุ่ม 92">
            <a:extLst>
              <a:ext uri="{FF2B5EF4-FFF2-40B4-BE49-F238E27FC236}">
                <a16:creationId xmlns:a16="http://schemas.microsoft.com/office/drawing/2014/main" id="{282168D8-3409-45B9-9C67-823CD808E74A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94" name="Group 192">
              <a:extLst>
                <a:ext uri="{FF2B5EF4-FFF2-40B4-BE49-F238E27FC236}">
                  <a16:creationId xmlns:a16="http://schemas.microsoft.com/office/drawing/2014/main" id="{F597DCF5-9208-433A-8545-0C85D6DE13D9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6" name="Rectangle 193">
                <a:extLst>
                  <a:ext uri="{FF2B5EF4-FFF2-40B4-BE49-F238E27FC236}">
                    <a16:creationId xmlns:a16="http://schemas.microsoft.com/office/drawing/2014/main" id="{BA9DCEE8-3026-4127-8388-7A20C4012C71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194">
                <a:extLst>
                  <a:ext uri="{FF2B5EF4-FFF2-40B4-BE49-F238E27FC236}">
                    <a16:creationId xmlns:a16="http://schemas.microsoft.com/office/drawing/2014/main" id="{C480EF7C-EACE-4A38-B479-40727F54C6BC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8" name="Group 195">
                <a:extLst>
                  <a:ext uri="{FF2B5EF4-FFF2-40B4-BE49-F238E27FC236}">
                    <a16:creationId xmlns:a16="http://schemas.microsoft.com/office/drawing/2014/main" id="{3BF41168-84B8-49FA-8E6F-40C97C6898BF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99" name="Rectangle 196">
                  <a:extLst>
                    <a:ext uri="{FF2B5EF4-FFF2-40B4-BE49-F238E27FC236}">
                      <a16:creationId xmlns:a16="http://schemas.microsoft.com/office/drawing/2014/main" id="{5322D0BF-EB27-44D9-97F6-82D760019B61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197">
                  <a:extLst>
                    <a:ext uri="{FF2B5EF4-FFF2-40B4-BE49-F238E27FC236}">
                      <a16:creationId xmlns:a16="http://schemas.microsoft.com/office/drawing/2014/main" id="{8C28B856-C24D-433B-B6C8-E0AE7D254FFA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98">
                  <a:extLst>
                    <a:ext uri="{FF2B5EF4-FFF2-40B4-BE49-F238E27FC236}">
                      <a16:creationId xmlns:a16="http://schemas.microsoft.com/office/drawing/2014/main" id="{6CEADCA5-22C1-43B1-B6E4-E22CF9D91B75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2" name="Group 199">
                  <a:extLst>
                    <a:ext uri="{FF2B5EF4-FFF2-40B4-BE49-F238E27FC236}">
                      <a16:creationId xmlns:a16="http://schemas.microsoft.com/office/drawing/2014/main" id="{15B8C0EC-4EEE-489D-B3C2-D9E4D0310A5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03" name="Picture 200">
                    <a:extLst>
                      <a:ext uri="{FF2B5EF4-FFF2-40B4-BE49-F238E27FC236}">
                        <a16:creationId xmlns:a16="http://schemas.microsoft.com/office/drawing/2014/main" id="{CC3C5171-16FA-48BA-AE7B-320A5E6805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04" name="Rectangle 201">
                    <a:extLst>
                      <a:ext uri="{FF2B5EF4-FFF2-40B4-BE49-F238E27FC236}">
                        <a16:creationId xmlns:a16="http://schemas.microsoft.com/office/drawing/2014/main" id="{4F6C2899-D96A-4B22-B812-785620E5710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TextBox 202">
                    <a:extLst>
                      <a:ext uri="{FF2B5EF4-FFF2-40B4-BE49-F238E27FC236}">
                        <a16:creationId xmlns:a16="http://schemas.microsoft.com/office/drawing/2014/main" id="{B2DAA550-BE7B-43AB-B8D6-7CF9C7652E82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06" name="Rectangle 203">
                    <a:extLst>
                      <a:ext uri="{FF2B5EF4-FFF2-40B4-BE49-F238E27FC236}">
                        <a16:creationId xmlns:a16="http://schemas.microsoft.com/office/drawing/2014/main" id="{02CAA200-BC38-427C-8F92-3FC858748E53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TextBox 204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2A8CDE7A-7D50-47A4-A6A8-E49E8624F4F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8" name="TextBox 206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129FACA-F56E-4C4E-AB28-5F31DC105A25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9" name="Group 207">
                    <a:extLst>
                      <a:ext uri="{FF2B5EF4-FFF2-40B4-BE49-F238E27FC236}">
                        <a16:creationId xmlns:a16="http://schemas.microsoft.com/office/drawing/2014/main" id="{6049694C-420D-424E-B603-500A81A4E1F4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12" name="Oval 209">
                      <a:extLst>
                        <a:ext uri="{FF2B5EF4-FFF2-40B4-BE49-F238E27FC236}">
                          <a16:creationId xmlns:a16="http://schemas.microsoft.com/office/drawing/2014/main" id="{29175AF1-9885-49E3-8B29-F6DA17B50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15" name="Picture 210">
                      <a:extLst>
                        <a:ext uri="{FF2B5EF4-FFF2-40B4-BE49-F238E27FC236}">
                          <a16:creationId xmlns:a16="http://schemas.microsoft.com/office/drawing/2014/main" id="{46CDFB6E-4AB5-4CC4-BB68-A17F43978E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0" name="TextBox 208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EE2948F3-2F14-481B-8EA6-067738917D7F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95" name="TextBox 110">
              <a:hlinkClick r:id="rId8" action="ppaction://hlinksldjump"/>
              <a:extLst>
                <a:ext uri="{FF2B5EF4-FFF2-40B4-BE49-F238E27FC236}">
                  <a16:creationId xmlns:a16="http://schemas.microsoft.com/office/drawing/2014/main" id="{A81AB3F9-EFB0-4C94-B155-AB4BB457128A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192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541548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159" name="TextBox 60">
            <a:extLst>
              <a:ext uri="{FF2B5EF4-FFF2-40B4-BE49-F238E27FC236}">
                <a16:creationId xmlns:a16="http://schemas.microsoft.com/office/drawing/2014/main" id="{BD5DB896-AE4F-42A0-9F92-C3F4E2974A6F}"/>
              </a:ext>
            </a:extLst>
          </p:cNvPr>
          <p:cNvSpPr txBox="1"/>
          <p:nvPr/>
        </p:nvSpPr>
        <p:spPr>
          <a:xfrm>
            <a:off x="2016544" y="2721783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Details of Process Change :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2016544" y="3197643"/>
          <a:ext cx="8515413" cy="2714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675">
                  <a:extLst>
                    <a:ext uri="{9D8B030D-6E8A-4147-A177-3AD203B41FA5}">
                      <a16:colId xmlns:a16="http://schemas.microsoft.com/office/drawing/2014/main" val="6433159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1760845911"/>
                    </a:ext>
                  </a:extLst>
                </a:gridCol>
                <a:gridCol w="3318487">
                  <a:extLst>
                    <a:ext uri="{9D8B030D-6E8A-4147-A177-3AD203B41FA5}">
                      <a16:colId xmlns:a16="http://schemas.microsoft.com/office/drawing/2014/main" val="2691823362"/>
                    </a:ext>
                  </a:extLst>
                </a:gridCol>
              </a:tblGrid>
              <a:tr h="569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Existing</a:t>
                      </a:r>
                      <a:r>
                        <a:rPr lang="en-US" sz="19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</a:rPr>
                        <a:t> Process</a:t>
                      </a:r>
                      <a:endParaRPr lang="en-US" sz="19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Proposed</a:t>
                      </a:r>
                      <a:r>
                        <a:rPr lang="en-US" sz="1900" b="1" kern="1200" baseline="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Process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Characeristics values affected/Remark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69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44530"/>
                  </a:ext>
                </a:extLst>
              </a:tr>
              <a:tr h="2044151">
                <a:tc gridSpan="3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59205"/>
                  </a:ext>
                </a:extLst>
              </a:tr>
            </a:tbl>
          </a:graphicData>
        </a:graphic>
      </p:graphicFrame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95" y="3883182"/>
            <a:ext cx="4157987" cy="171522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985062" y="59374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1 ) Re – organizing processes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39342" y="59374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63406" y="59519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63867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2 ) Surverying process capability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07223" y="59286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3983" y="63845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78047" y="63989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21864" y="63757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92982" y="2776257"/>
            <a:ext cx="325696" cy="243933"/>
            <a:chOff x="3726282" y="3271557"/>
            <a:chExt cx="325696" cy="243933"/>
          </a:xfrm>
        </p:grpSpPr>
        <p:sp>
          <p:nvSpPr>
            <p:cNvPr id="9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3726282" y="3271557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25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81" y="3281659"/>
              <a:ext cx="205309" cy="205309"/>
            </a:xfrm>
            <a:prstGeom prst="rect">
              <a:avLst/>
            </a:prstGeom>
          </p:spPr>
        </p:pic>
      </p:grp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D93CF747-80D5-498D-9F68-14A17D76C1B1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43" name="สี่เหลี่ยมผืนผ้า 42">
              <a:extLst>
                <a:ext uri="{FF2B5EF4-FFF2-40B4-BE49-F238E27FC236}">
                  <a16:creationId xmlns:a16="http://schemas.microsoft.com/office/drawing/2014/main" id="{C24D5B7D-B578-421C-82C5-9F5EBFE6B8FF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สี่เหลี่ยมผืนผ้า 43">
              <a:extLst>
                <a:ext uri="{FF2B5EF4-FFF2-40B4-BE49-F238E27FC236}">
                  <a16:creationId xmlns:a16="http://schemas.microsoft.com/office/drawing/2014/main" id="{AD30F053-5C1F-4F37-9703-D86D715163D4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48" name="กลุ่ม 47">
            <a:extLst>
              <a:ext uri="{FF2B5EF4-FFF2-40B4-BE49-F238E27FC236}">
                <a16:creationId xmlns:a16="http://schemas.microsoft.com/office/drawing/2014/main" id="{0D374FB8-30D6-4D80-989F-80D98FEF6C5B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49" name="Group 192">
              <a:extLst>
                <a:ext uri="{FF2B5EF4-FFF2-40B4-BE49-F238E27FC236}">
                  <a16:creationId xmlns:a16="http://schemas.microsoft.com/office/drawing/2014/main" id="{82525A7F-8891-4622-99A4-BAD364BDB692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51" name="Rectangle 193">
                <a:extLst>
                  <a:ext uri="{FF2B5EF4-FFF2-40B4-BE49-F238E27FC236}">
                    <a16:creationId xmlns:a16="http://schemas.microsoft.com/office/drawing/2014/main" id="{2425E1AB-B8B6-4FBE-8935-E5A28798A022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194">
                <a:extLst>
                  <a:ext uri="{FF2B5EF4-FFF2-40B4-BE49-F238E27FC236}">
                    <a16:creationId xmlns:a16="http://schemas.microsoft.com/office/drawing/2014/main" id="{2FA10CF4-AC26-4D10-B1ED-C5C741E59C84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195">
                <a:extLst>
                  <a:ext uri="{FF2B5EF4-FFF2-40B4-BE49-F238E27FC236}">
                    <a16:creationId xmlns:a16="http://schemas.microsoft.com/office/drawing/2014/main" id="{5F1FF52F-C0B9-4EF2-ACD3-BA8393C0BB98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54" name="Rectangle 196">
                  <a:extLst>
                    <a:ext uri="{FF2B5EF4-FFF2-40B4-BE49-F238E27FC236}">
                      <a16:creationId xmlns:a16="http://schemas.microsoft.com/office/drawing/2014/main" id="{B1C9546B-81C9-4AAD-82EC-AAB4009571D7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197">
                  <a:extLst>
                    <a:ext uri="{FF2B5EF4-FFF2-40B4-BE49-F238E27FC236}">
                      <a16:creationId xmlns:a16="http://schemas.microsoft.com/office/drawing/2014/main" id="{822A454A-D1D6-4259-835C-6FBF3949F3FE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198">
                  <a:extLst>
                    <a:ext uri="{FF2B5EF4-FFF2-40B4-BE49-F238E27FC236}">
                      <a16:creationId xmlns:a16="http://schemas.microsoft.com/office/drawing/2014/main" id="{84DF23F7-1663-4703-A64C-4049DB37CD02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199">
                  <a:extLst>
                    <a:ext uri="{FF2B5EF4-FFF2-40B4-BE49-F238E27FC236}">
                      <a16:creationId xmlns:a16="http://schemas.microsoft.com/office/drawing/2014/main" id="{BA0B7758-53E8-4C61-91EC-51285B5A438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58" name="Picture 200">
                    <a:extLst>
                      <a:ext uri="{FF2B5EF4-FFF2-40B4-BE49-F238E27FC236}">
                        <a16:creationId xmlns:a16="http://schemas.microsoft.com/office/drawing/2014/main" id="{1ED05363-E4A4-4DFA-BA08-399F3FF3D6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59" name="Rectangle 201">
                    <a:extLst>
                      <a:ext uri="{FF2B5EF4-FFF2-40B4-BE49-F238E27FC236}">
                        <a16:creationId xmlns:a16="http://schemas.microsoft.com/office/drawing/2014/main" id="{F1033255-E0D6-4F37-B289-0AA62D7922A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202">
                    <a:extLst>
                      <a:ext uri="{FF2B5EF4-FFF2-40B4-BE49-F238E27FC236}">
                        <a16:creationId xmlns:a16="http://schemas.microsoft.com/office/drawing/2014/main" id="{FD752B30-D184-4291-9D0A-CDB6079084B7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61" name="Rectangle 203">
                    <a:extLst>
                      <a:ext uri="{FF2B5EF4-FFF2-40B4-BE49-F238E27FC236}">
                        <a16:creationId xmlns:a16="http://schemas.microsoft.com/office/drawing/2014/main" id="{2D8186D2-CEF2-4454-AF3C-B6FF0137310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TextBox 204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9BFEFF54-858C-46AF-92ED-B8C4DFE6838D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63" name="TextBox 206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90CA583F-9AD4-4E13-8595-C7F120BE57A3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64" name="Group 207">
                    <a:extLst>
                      <a:ext uri="{FF2B5EF4-FFF2-40B4-BE49-F238E27FC236}">
                        <a16:creationId xmlns:a16="http://schemas.microsoft.com/office/drawing/2014/main" id="{187C4670-46F5-4B78-ACE6-AC49187D8EE6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66" name="Oval 209">
                      <a:extLst>
                        <a:ext uri="{FF2B5EF4-FFF2-40B4-BE49-F238E27FC236}">
                          <a16:creationId xmlns:a16="http://schemas.microsoft.com/office/drawing/2014/main" id="{A1BFCB1C-B2A4-460A-8028-B40E1E0F91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67" name="Picture 210">
                      <a:extLst>
                        <a:ext uri="{FF2B5EF4-FFF2-40B4-BE49-F238E27FC236}">
                          <a16:creationId xmlns:a16="http://schemas.microsoft.com/office/drawing/2014/main" id="{6E96EF7D-A931-40CE-AAA3-23D65AF589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5" name="TextBox 208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4F5C7684-F58C-4E64-A341-015120D25456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50" name="TextBox 1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185C63D3-70CD-49BB-855B-A7941CCD6F68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120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75">
            <a:extLst>
              <a:ext uri="{FF2B5EF4-FFF2-40B4-BE49-F238E27FC236}">
                <a16:creationId xmlns:a16="http://schemas.microsoft.com/office/drawing/2014/main" id="{2A28FE1F-501E-475E-9B08-93BDC20EFC11}"/>
              </a:ext>
            </a:extLst>
          </p:cNvPr>
          <p:cNvGrpSpPr/>
          <p:nvPr/>
        </p:nvGrpSpPr>
        <p:grpSpPr>
          <a:xfrm>
            <a:off x="1493631" y="1573586"/>
            <a:ext cx="9189500" cy="5194806"/>
            <a:chOff x="1493629" y="1573585"/>
            <a:chExt cx="9189500" cy="4003127"/>
          </a:xfrm>
        </p:grpSpPr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EAA51861-9E5D-43D3-83AF-687A101F535B}"/>
                </a:ext>
              </a:extLst>
            </p:cNvPr>
            <p:cNvSpPr/>
            <p:nvPr/>
          </p:nvSpPr>
          <p:spPr>
            <a:xfrm>
              <a:off x="1493629" y="1573586"/>
              <a:ext cx="9189500" cy="4003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78">
              <a:extLst>
                <a:ext uri="{FF2B5EF4-FFF2-40B4-BE49-F238E27FC236}">
                  <a16:creationId xmlns:a16="http://schemas.microsoft.com/office/drawing/2014/main" id="{E24AE03B-1FC0-4453-ADE9-8F9D116BD060}"/>
                </a:ext>
              </a:extLst>
            </p:cNvPr>
            <p:cNvSpPr/>
            <p:nvPr/>
          </p:nvSpPr>
          <p:spPr>
            <a:xfrm>
              <a:off x="1493629" y="1573585"/>
              <a:ext cx="9189500" cy="597276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79">
              <a:extLst>
                <a:ext uri="{FF2B5EF4-FFF2-40B4-BE49-F238E27FC236}">
                  <a16:creationId xmlns:a16="http://schemas.microsoft.com/office/drawing/2014/main" id="{4A311AB7-07CE-4A58-B40F-5FDA21FDF30B}"/>
                </a:ext>
              </a:extLst>
            </p:cNvPr>
            <p:cNvSpPr txBox="1"/>
            <p:nvPr/>
          </p:nvSpPr>
          <p:spPr>
            <a:xfrm>
              <a:off x="5557163" y="1600446"/>
              <a:ext cx="885178" cy="42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Details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85062" y="2546570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3 ) Preparing standard document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8642" y="254657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2706" y="256101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86787" y="2995878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4 ) PFMEA/QA Network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56523" y="253777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03283" y="299361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27347" y="300805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1164" y="29848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2187" y="3415446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5 ) PCC Concerning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3283" y="3413180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27347" y="3427624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1164" y="34043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24887" y="3832883"/>
            <a:ext cx="20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6 ) Production  started date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3283" y="383061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27347" y="384506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71164" y="382182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4887" y="4225795"/>
            <a:ext cx="283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7 ) Other;(Safety,Environment,BKD,etc)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88642" y="4198652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Bahnschrift Light Condensed" panose="020B0502040204020203" pitchFamily="34" charset="0"/>
              </a:rPr>
              <a:t>Start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12706" y="421309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Plan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56523" y="418985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22/07/63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17954" y="4942151"/>
            <a:ext cx="11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2 .QA Network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3963" y="4937908"/>
            <a:ext cx="7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1 .PFMEA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68846" y="4937907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024887" y="4572941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Bahnschrift Condensed" panose="020B0502040204020203" pitchFamily="34" charset="0"/>
              </a:rPr>
              <a:t>Need attachments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5334" y="4942150"/>
            <a:ext cx="123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Doc No. :  0000002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89533" y="5162484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Approve plan 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2425" y="545347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Prepared 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69975" y="5748124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68846" y="5501038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MS.Kittiya Yangsao</a:t>
            </a:r>
            <a:endParaRPr lang="th-TH" sz="1600" dirty="0">
              <a:solidFill>
                <a:schemeClr val="tx1">
                  <a:lumMod val="95000"/>
                  <a:lumOff val="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8846" y="5742268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MS.Patcharaporn  Intana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77682" y="5760788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PE Approver :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376553" y="5754932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MS.Kanyarat Rodtong</a:t>
            </a:r>
          </a:p>
        </p:txBody>
      </p:sp>
      <p:sp>
        <p:nvSpPr>
          <p:cNvPr id="101" name="Rounded Rectangle 100">
            <a:hlinkClick r:id="rId3" action="ppaction://hlinksldjump"/>
          </p:cNvPr>
          <p:cNvSpPr/>
          <p:nvPr/>
        </p:nvSpPr>
        <p:spPr>
          <a:xfrm>
            <a:off x="8758541" y="6182373"/>
            <a:ext cx="1549966" cy="5198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  <a:endParaRPr lang="th-TH" dirty="0"/>
          </a:p>
        </p:txBody>
      </p: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FF5E9111-5DA4-4D44-8DE0-3AEACB57AED7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3" name="สี่เหลี่ยมผืนผ้า 72">
              <a:extLst>
                <a:ext uri="{FF2B5EF4-FFF2-40B4-BE49-F238E27FC236}">
                  <a16:creationId xmlns:a16="http://schemas.microsoft.com/office/drawing/2014/main" id="{EEFDBFAC-EC25-42F9-8245-7D40D613D25F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สี่เหลี่ยมผืนผ้า 73">
              <a:extLst>
                <a:ext uri="{FF2B5EF4-FFF2-40B4-BE49-F238E27FC236}">
                  <a16:creationId xmlns:a16="http://schemas.microsoft.com/office/drawing/2014/main" id="{D79B507D-9362-4D03-8C76-1671BAF8BF28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76" name="กลุ่ม 75">
            <a:extLst>
              <a:ext uri="{FF2B5EF4-FFF2-40B4-BE49-F238E27FC236}">
                <a16:creationId xmlns:a16="http://schemas.microsoft.com/office/drawing/2014/main" id="{EF0E6CE9-15DD-4099-9FBD-853B481E9AF8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77" name="Group 192">
              <a:extLst>
                <a:ext uri="{FF2B5EF4-FFF2-40B4-BE49-F238E27FC236}">
                  <a16:creationId xmlns:a16="http://schemas.microsoft.com/office/drawing/2014/main" id="{BD34D670-C3D6-4121-ADBA-3E62F64CF859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0" name="Rectangle 193">
                <a:extLst>
                  <a:ext uri="{FF2B5EF4-FFF2-40B4-BE49-F238E27FC236}">
                    <a16:creationId xmlns:a16="http://schemas.microsoft.com/office/drawing/2014/main" id="{4497C293-2097-4284-BF3D-95ACCDFAF002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194">
                <a:extLst>
                  <a:ext uri="{FF2B5EF4-FFF2-40B4-BE49-F238E27FC236}">
                    <a16:creationId xmlns:a16="http://schemas.microsoft.com/office/drawing/2014/main" id="{46FFFBF4-6A01-4292-8808-4B58EBC701A7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5" name="Group 195">
                <a:extLst>
                  <a:ext uri="{FF2B5EF4-FFF2-40B4-BE49-F238E27FC236}">
                    <a16:creationId xmlns:a16="http://schemas.microsoft.com/office/drawing/2014/main" id="{BBB16A42-A880-4E1C-B5A6-A91C718F3ECF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86" name="Rectangle 196">
                  <a:extLst>
                    <a:ext uri="{FF2B5EF4-FFF2-40B4-BE49-F238E27FC236}">
                      <a16:creationId xmlns:a16="http://schemas.microsoft.com/office/drawing/2014/main" id="{CEFBDB1D-CA39-4E26-BCC5-37E68179B177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Rectangle 197">
                  <a:extLst>
                    <a:ext uri="{FF2B5EF4-FFF2-40B4-BE49-F238E27FC236}">
                      <a16:creationId xmlns:a16="http://schemas.microsoft.com/office/drawing/2014/main" id="{6CC3D46E-9BF5-40FE-BB2F-4880B5052575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198">
                  <a:extLst>
                    <a:ext uri="{FF2B5EF4-FFF2-40B4-BE49-F238E27FC236}">
                      <a16:creationId xmlns:a16="http://schemas.microsoft.com/office/drawing/2014/main" id="{A8084473-E290-4E7C-9533-2DF1327863FC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9" name="Group 199">
                  <a:extLst>
                    <a:ext uri="{FF2B5EF4-FFF2-40B4-BE49-F238E27FC236}">
                      <a16:creationId xmlns:a16="http://schemas.microsoft.com/office/drawing/2014/main" id="{1AB4CFBC-5DB7-4493-94CF-3A13B603397E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90" name="Picture 200">
                    <a:extLst>
                      <a:ext uri="{FF2B5EF4-FFF2-40B4-BE49-F238E27FC236}">
                        <a16:creationId xmlns:a16="http://schemas.microsoft.com/office/drawing/2014/main" id="{66E6D985-AFE4-4AC2-A368-6999B0CED5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95" name="Rectangle 201">
                    <a:extLst>
                      <a:ext uri="{FF2B5EF4-FFF2-40B4-BE49-F238E27FC236}">
                        <a16:creationId xmlns:a16="http://schemas.microsoft.com/office/drawing/2014/main" id="{9CEE9B5E-D34D-4148-B3F9-2764C7F54B1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TextBox 202">
                    <a:extLst>
                      <a:ext uri="{FF2B5EF4-FFF2-40B4-BE49-F238E27FC236}">
                        <a16:creationId xmlns:a16="http://schemas.microsoft.com/office/drawing/2014/main" id="{F312D73A-7852-4FB1-BBBB-795EEF7F3386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97" name="Rectangle 203">
                    <a:extLst>
                      <a:ext uri="{FF2B5EF4-FFF2-40B4-BE49-F238E27FC236}">
                        <a16:creationId xmlns:a16="http://schemas.microsoft.com/office/drawing/2014/main" id="{09E08FDD-E5C2-45C7-A7E9-CCF912A0A1D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TextBox 204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DBABD98E-EEC0-49DF-BEE6-9498F0AC52AA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2" name="TextBox 206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E3E4D801-4015-44EB-B755-C55C09B279C9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3" name="Group 207">
                    <a:extLst>
                      <a:ext uri="{FF2B5EF4-FFF2-40B4-BE49-F238E27FC236}">
                        <a16:creationId xmlns:a16="http://schemas.microsoft.com/office/drawing/2014/main" id="{51A8A039-F9DE-40F1-AD36-ECE4FA43E52E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05" name="Oval 209">
                      <a:extLst>
                        <a:ext uri="{FF2B5EF4-FFF2-40B4-BE49-F238E27FC236}">
                          <a16:creationId xmlns:a16="http://schemas.microsoft.com/office/drawing/2014/main" id="{D8D3CE44-4710-4B6A-9BB4-585E7DEF6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6" name="Picture 210">
                      <a:extLst>
                        <a:ext uri="{FF2B5EF4-FFF2-40B4-BE49-F238E27FC236}">
                          <a16:creationId xmlns:a16="http://schemas.microsoft.com/office/drawing/2014/main" id="{74A1A3CB-D19A-4348-AB27-763DCD57B8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4" name="TextBox 208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C8B86657-75B4-45E7-A502-CB0F73696A84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78" name="TextBox 110">
              <a:hlinkClick r:id="rId3" action="ppaction://hlinksldjump"/>
              <a:extLst>
                <a:ext uri="{FF2B5EF4-FFF2-40B4-BE49-F238E27FC236}">
                  <a16:creationId xmlns:a16="http://schemas.microsoft.com/office/drawing/2014/main" id="{04D6A290-162D-4E7B-9E46-F7CAEF6CE62B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537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 rot="16200000">
            <a:off x="9064530" y="4420382"/>
            <a:ext cx="2546896" cy="67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Rectangle 55"/>
          <p:cNvSpPr/>
          <p:nvPr/>
        </p:nvSpPr>
        <p:spPr>
          <a:xfrm>
            <a:off x="4654635" y="5637055"/>
            <a:ext cx="5717012" cy="90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Rectangle 26"/>
          <p:cNvSpPr/>
          <p:nvPr/>
        </p:nvSpPr>
        <p:spPr>
          <a:xfrm>
            <a:off x="1987635" y="3180605"/>
            <a:ext cx="8316670" cy="705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" name="Group 14"/>
          <p:cNvGrpSpPr/>
          <p:nvPr/>
        </p:nvGrpSpPr>
        <p:grpSpPr>
          <a:xfrm>
            <a:off x="6390206" y="2740268"/>
            <a:ext cx="985912" cy="971550"/>
            <a:chOff x="6227754" y="2091690"/>
            <a:chExt cx="985912" cy="971550"/>
          </a:xfrm>
        </p:grpSpPr>
        <p:sp>
          <p:nvSpPr>
            <p:cNvPr id="54" name="Oval 53"/>
            <p:cNvSpPr/>
            <p:nvPr/>
          </p:nvSpPr>
          <p:spPr>
            <a:xfrm>
              <a:off x="6227754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218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46622" y="2751698"/>
            <a:ext cx="985912" cy="971550"/>
            <a:chOff x="3984170" y="2103120"/>
            <a:chExt cx="985912" cy="971550"/>
          </a:xfrm>
        </p:grpSpPr>
        <p:sp>
          <p:nvSpPr>
            <p:cNvPr id="53" name="Oval 52"/>
            <p:cNvSpPr/>
            <p:nvPr/>
          </p:nvSpPr>
          <p:spPr>
            <a:xfrm>
              <a:off x="3984170" y="210312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52" y="2254483"/>
              <a:ext cx="615526" cy="63776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876952" y="2740268"/>
            <a:ext cx="985912" cy="971550"/>
            <a:chOff x="1714500" y="2091690"/>
            <a:chExt cx="985912" cy="971550"/>
          </a:xfrm>
        </p:grpSpPr>
        <p:sp>
          <p:nvSpPr>
            <p:cNvPr id="6" name="Oval 5"/>
            <p:cNvSpPr/>
            <p:nvPr/>
          </p:nvSpPr>
          <p:spPr>
            <a:xfrm>
              <a:off x="1714500" y="2091690"/>
              <a:ext cx="985912" cy="9715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47" y="2277194"/>
              <a:ext cx="571513" cy="57151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8850228" y="2740268"/>
            <a:ext cx="985912" cy="971550"/>
            <a:chOff x="8687776" y="2091690"/>
            <a:chExt cx="985912" cy="971550"/>
          </a:xfrm>
        </p:grpSpPr>
        <p:sp>
          <p:nvSpPr>
            <p:cNvPr id="55" name="Oval 54"/>
            <p:cNvSpPr/>
            <p:nvPr/>
          </p:nvSpPr>
          <p:spPr>
            <a:xfrm>
              <a:off x="8687776" y="209169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748" y="2277194"/>
              <a:ext cx="607967" cy="60796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925179" y="5218163"/>
            <a:ext cx="985912" cy="971550"/>
            <a:chOff x="2510060" y="4540557"/>
            <a:chExt cx="985912" cy="971550"/>
          </a:xfrm>
        </p:grpSpPr>
        <p:sp>
          <p:nvSpPr>
            <p:cNvPr id="31" name="Oval 30"/>
            <p:cNvSpPr/>
            <p:nvPr/>
          </p:nvSpPr>
          <p:spPr>
            <a:xfrm>
              <a:off x="2510060" y="4540557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468" y="4708045"/>
              <a:ext cx="607546" cy="6075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446138" y="5192638"/>
            <a:ext cx="985912" cy="971550"/>
            <a:chOff x="3959586" y="4544060"/>
            <a:chExt cx="985912" cy="971550"/>
          </a:xfrm>
        </p:grpSpPr>
        <p:sp>
          <p:nvSpPr>
            <p:cNvPr id="38" name="Oval 37"/>
            <p:cNvSpPr/>
            <p:nvPr/>
          </p:nvSpPr>
          <p:spPr>
            <a:xfrm>
              <a:off x="3959586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566" y="4678872"/>
              <a:ext cx="662091" cy="66209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195697" y="5192638"/>
            <a:ext cx="985912" cy="971550"/>
            <a:chOff x="6204945" y="4544060"/>
            <a:chExt cx="985912" cy="971550"/>
          </a:xfrm>
        </p:grpSpPr>
        <p:sp>
          <p:nvSpPr>
            <p:cNvPr id="40" name="Oval 39"/>
            <p:cNvSpPr/>
            <p:nvPr/>
          </p:nvSpPr>
          <p:spPr>
            <a:xfrm>
              <a:off x="6204945" y="4544060"/>
              <a:ext cx="985912" cy="9715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131" y="4707267"/>
              <a:ext cx="667157" cy="66715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085850" y="1370765"/>
            <a:ext cx="9661667" cy="5414160"/>
            <a:chOff x="1085850" y="1370765"/>
            <a:chExt cx="9661667" cy="5118771"/>
          </a:xfrm>
        </p:grpSpPr>
        <p:sp>
          <p:nvSpPr>
            <p:cNvPr id="32" name="Rounded Rectangle 31"/>
            <p:cNvSpPr/>
            <p:nvPr/>
          </p:nvSpPr>
          <p:spPr>
            <a:xfrm>
              <a:off x="1085850" y="1577039"/>
              <a:ext cx="9646920" cy="4912497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085850" y="1370765"/>
              <a:ext cx="9661667" cy="349182"/>
            </a:xfrm>
            <a:prstGeom prst="rect">
              <a:avLst/>
            </a:prstGeom>
            <a:solidFill>
              <a:srgbClr val="546994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Status On Plan Phase 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 flipH="1">
            <a:off x="1757370" y="3706241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Kittiya  Yangso</a:t>
            </a:r>
          </a:p>
        </p:txBody>
      </p:sp>
      <p:sp>
        <p:nvSpPr>
          <p:cNvPr id="66" name="TextBox 65"/>
          <p:cNvSpPr txBox="1"/>
          <p:nvPr/>
        </p:nvSpPr>
        <p:spPr>
          <a:xfrm flipH="1">
            <a:off x="1772960" y="4004577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09.00 </a:t>
            </a:r>
          </a:p>
        </p:txBody>
      </p:sp>
      <p:sp>
        <p:nvSpPr>
          <p:cNvPr id="67" name="TextBox 66"/>
          <p:cNvSpPr txBox="1"/>
          <p:nvPr/>
        </p:nvSpPr>
        <p:spPr>
          <a:xfrm flipH="1">
            <a:off x="3825457" y="3711417"/>
            <a:ext cx="1840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Patcharaporn  Intana</a:t>
            </a:r>
          </a:p>
        </p:txBody>
      </p:sp>
      <p:sp>
        <p:nvSpPr>
          <p:cNvPr id="68" name="TextBox 67"/>
          <p:cNvSpPr txBox="1"/>
          <p:nvPr/>
        </p:nvSpPr>
        <p:spPr>
          <a:xfrm flipH="1">
            <a:off x="4065232" y="399259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11.00 </a:t>
            </a:r>
          </a:p>
        </p:txBody>
      </p:sp>
      <p:sp>
        <p:nvSpPr>
          <p:cNvPr id="85" name="TextBox 84"/>
          <p:cNvSpPr txBox="1"/>
          <p:nvPr/>
        </p:nvSpPr>
        <p:spPr>
          <a:xfrm flipH="1">
            <a:off x="6343398" y="3714227"/>
            <a:ext cx="171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Kanyarat  Rodtong</a:t>
            </a:r>
          </a:p>
        </p:txBody>
      </p:sp>
      <p:sp>
        <p:nvSpPr>
          <p:cNvPr id="86" name="TextBox 85"/>
          <p:cNvSpPr txBox="1"/>
          <p:nvPr/>
        </p:nvSpPr>
        <p:spPr>
          <a:xfrm flipH="1">
            <a:off x="6338705" y="3979994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10-07-20  11.30 </a:t>
            </a:r>
          </a:p>
        </p:txBody>
      </p:sp>
      <p:sp>
        <p:nvSpPr>
          <p:cNvPr id="87" name="TextBox 86"/>
          <p:cNvSpPr txBox="1"/>
          <p:nvPr/>
        </p:nvSpPr>
        <p:spPr>
          <a:xfrm flipH="1">
            <a:off x="8628834" y="370568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Thananporn yaowa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8729514" y="395977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09.00 </a:t>
            </a:r>
          </a:p>
        </p:txBody>
      </p:sp>
      <p:sp>
        <p:nvSpPr>
          <p:cNvPr id="89" name="TextBox 88"/>
          <p:cNvSpPr txBox="1"/>
          <p:nvPr/>
        </p:nvSpPr>
        <p:spPr>
          <a:xfrm flipH="1">
            <a:off x="8773315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Somsri  Sriripron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800255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13-07-20  09.30 </a:t>
            </a:r>
          </a:p>
        </p:txBody>
      </p:sp>
      <p:sp>
        <p:nvSpPr>
          <p:cNvPr id="91" name="TextBox 90"/>
          <p:cNvSpPr txBox="1"/>
          <p:nvPr/>
        </p:nvSpPr>
        <p:spPr>
          <a:xfrm flipH="1">
            <a:off x="6355521" y="6152428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Omegaze  Oliton</a:t>
            </a:r>
          </a:p>
        </p:txBody>
      </p:sp>
      <p:sp>
        <p:nvSpPr>
          <p:cNvPr id="92" name="TextBox 91"/>
          <p:cNvSpPr txBox="1"/>
          <p:nvPr/>
        </p:nvSpPr>
        <p:spPr>
          <a:xfrm flipH="1">
            <a:off x="6382461" y="6406520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14.00 </a:t>
            </a:r>
          </a:p>
        </p:txBody>
      </p:sp>
      <p:sp>
        <p:nvSpPr>
          <p:cNvPr id="95" name="TextBox 94"/>
          <p:cNvSpPr txBox="1"/>
          <p:nvPr/>
        </p:nvSpPr>
        <p:spPr>
          <a:xfrm flipH="1">
            <a:off x="4097249" y="6146752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Somporn  Rodton</a:t>
            </a:r>
          </a:p>
        </p:txBody>
      </p:sp>
      <p:sp>
        <p:nvSpPr>
          <p:cNvPr id="96" name="TextBox 95"/>
          <p:cNvSpPr txBox="1"/>
          <p:nvPr/>
        </p:nvSpPr>
        <p:spPr>
          <a:xfrm flipH="1">
            <a:off x="4160321" y="6386096"/>
            <a:ext cx="16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14-07-20  16.32 </a:t>
            </a:r>
          </a:p>
        </p:txBody>
      </p:sp>
      <p:sp>
        <p:nvSpPr>
          <p:cNvPr id="97" name="TextBox 96"/>
          <p:cNvSpPr txBox="1"/>
          <p:nvPr/>
        </p:nvSpPr>
        <p:spPr>
          <a:xfrm flipH="1">
            <a:off x="2147947" y="2339341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8" name="TextBox 97"/>
          <p:cNvSpPr txBox="1"/>
          <p:nvPr/>
        </p:nvSpPr>
        <p:spPr>
          <a:xfrm flipH="1">
            <a:off x="4456279" y="235098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 PE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6676353" y="2339555"/>
            <a:ext cx="43517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PE</a:t>
            </a:r>
          </a:p>
        </p:txBody>
      </p:sp>
      <p:sp>
        <p:nvSpPr>
          <p:cNvPr id="100" name="TextBox 99"/>
          <p:cNvSpPr txBox="1"/>
          <p:nvPr/>
        </p:nvSpPr>
        <p:spPr>
          <a:xfrm flipH="1">
            <a:off x="9151772" y="2337132"/>
            <a:ext cx="4351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dirty="0">
                <a:latin typeface="Bahnschrift Condensed" panose="020B0502040204020203" pitchFamily="34" charset="0"/>
              </a:rPr>
              <a:t>PD</a:t>
            </a:r>
          </a:p>
        </p:txBody>
      </p:sp>
      <p:sp>
        <p:nvSpPr>
          <p:cNvPr id="101" name="TextBox 100"/>
          <p:cNvSpPr txBox="1"/>
          <p:nvPr/>
        </p:nvSpPr>
        <p:spPr>
          <a:xfrm flipH="1">
            <a:off x="9128892" y="477758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QAP</a:t>
            </a:r>
          </a:p>
        </p:txBody>
      </p:sp>
      <p:sp>
        <p:nvSpPr>
          <p:cNvPr id="102" name="TextBox 101"/>
          <p:cNvSpPr txBox="1"/>
          <p:nvPr/>
        </p:nvSpPr>
        <p:spPr>
          <a:xfrm flipH="1">
            <a:off x="6714942" y="4769290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BKD</a:t>
            </a:r>
          </a:p>
        </p:txBody>
      </p:sp>
      <p:sp>
        <p:nvSpPr>
          <p:cNvPr id="103" name="TextBox 102"/>
          <p:cNvSpPr txBox="1"/>
          <p:nvPr/>
        </p:nvSpPr>
        <p:spPr>
          <a:xfrm flipH="1">
            <a:off x="4433062" y="4779796"/>
            <a:ext cx="4913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Condensed" panose="020B0502040204020203" pitchFamily="34" charset="0"/>
              </a:rPr>
              <a:t>QAC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09704" y="180263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87" y="2764582"/>
            <a:ext cx="346355" cy="34635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06" y="2747338"/>
            <a:ext cx="346355" cy="3463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65" y="2718111"/>
            <a:ext cx="346355" cy="346355"/>
          </a:xfrm>
          <a:prstGeom prst="rect">
            <a:avLst/>
          </a:prstGeom>
        </p:spPr>
      </p:pic>
      <p:grpSp>
        <p:nvGrpSpPr>
          <p:cNvPr id="77" name="กลุ่ม 76">
            <a:extLst>
              <a:ext uri="{FF2B5EF4-FFF2-40B4-BE49-F238E27FC236}">
                <a16:creationId xmlns:a16="http://schemas.microsoft.com/office/drawing/2014/main" id="{AA49C520-5303-4F0E-8F8D-2EF0F4C21D69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78" name="สี่เหลี่ยมผืนผ้า 77">
              <a:extLst>
                <a:ext uri="{FF2B5EF4-FFF2-40B4-BE49-F238E27FC236}">
                  <a16:creationId xmlns:a16="http://schemas.microsoft.com/office/drawing/2014/main" id="{DA694269-888B-4D04-965C-1DADF2F9DB8C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สี่เหลี่ยมผืนผ้า 78">
              <a:extLst>
                <a:ext uri="{FF2B5EF4-FFF2-40B4-BE49-F238E27FC236}">
                  <a16:creationId xmlns:a16="http://schemas.microsoft.com/office/drawing/2014/main" id="{81D4D283-8879-4CDD-9B09-B9CD0174629F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0" name="กลุ่ม 79">
            <a:extLst>
              <a:ext uri="{FF2B5EF4-FFF2-40B4-BE49-F238E27FC236}">
                <a16:creationId xmlns:a16="http://schemas.microsoft.com/office/drawing/2014/main" id="{3ECAC129-4E1B-42D4-A08C-6C5F1A220B59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81" name="Group 192">
              <a:extLst>
                <a:ext uri="{FF2B5EF4-FFF2-40B4-BE49-F238E27FC236}">
                  <a16:creationId xmlns:a16="http://schemas.microsoft.com/office/drawing/2014/main" id="{55DB3E37-9F69-48A9-B111-A387D2B1F1F1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3" name="Rectangle 193">
                <a:extLst>
                  <a:ext uri="{FF2B5EF4-FFF2-40B4-BE49-F238E27FC236}">
                    <a16:creationId xmlns:a16="http://schemas.microsoft.com/office/drawing/2014/main" id="{EEB9DA2E-C682-48F7-8C80-F81A830BD1B0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194">
                <a:extLst>
                  <a:ext uri="{FF2B5EF4-FFF2-40B4-BE49-F238E27FC236}">
                    <a16:creationId xmlns:a16="http://schemas.microsoft.com/office/drawing/2014/main" id="{FE8BC0A7-9554-4F20-884B-C7E67BCB799D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195">
                <a:extLst>
                  <a:ext uri="{FF2B5EF4-FFF2-40B4-BE49-F238E27FC236}">
                    <a16:creationId xmlns:a16="http://schemas.microsoft.com/office/drawing/2014/main" id="{B8ABA9BE-1C6A-411A-9903-BB3143CA7D11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94" name="Rectangle 196">
                  <a:extLst>
                    <a:ext uri="{FF2B5EF4-FFF2-40B4-BE49-F238E27FC236}">
                      <a16:creationId xmlns:a16="http://schemas.microsoft.com/office/drawing/2014/main" id="{4857AE11-F29B-47BE-859E-3E23FE349B21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Rectangle 197">
                  <a:extLst>
                    <a:ext uri="{FF2B5EF4-FFF2-40B4-BE49-F238E27FC236}">
                      <a16:creationId xmlns:a16="http://schemas.microsoft.com/office/drawing/2014/main" id="{7810C421-8034-4CB2-8010-0B0D3740DA67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198">
                  <a:extLst>
                    <a:ext uri="{FF2B5EF4-FFF2-40B4-BE49-F238E27FC236}">
                      <a16:creationId xmlns:a16="http://schemas.microsoft.com/office/drawing/2014/main" id="{91502AD0-0650-4A32-B5A7-F025143781FC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8" name="Group 199">
                  <a:extLst>
                    <a:ext uri="{FF2B5EF4-FFF2-40B4-BE49-F238E27FC236}">
                      <a16:creationId xmlns:a16="http://schemas.microsoft.com/office/drawing/2014/main" id="{959DE3CA-8304-4BD3-A235-BE429071404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09" name="Picture 200">
                    <a:extLst>
                      <a:ext uri="{FF2B5EF4-FFF2-40B4-BE49-F238E27FC236}">
                        <a16:creationId xmlns:a16="http://schemas.microsoft.com/office/drawing/2014/main" id="{8CD9BAD9-311F-49E9-B1B6-7A3A5DBCAE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10" name="Rectangle 201">
                    <a:extLst>
                      <a:ext uri="{FF2B5EF4-FFF2-40B4-BE49-F238E27FC236}">
                        <a16:creationId xmlns:a16="http://schemas.microsoft.com/office/drawing/2014/main" id="{C11B8270-C8AD-4090-A23D-0C207816DB7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202">
                    <a:extLst>
                      <a:ext uri="{FF2B5EF4-FFF2-40B4-BE49-F238E27FC236}">
                        <a16:creationId xmlns:a16="http://schemas.microsoft.com/office/drawing/2014/main" id="{A64ED05D-0D63-4F60-9547-2976F97D00BC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12" name="Rectangle 203">
                    <a:extLst>
                      <a:ext uri="{FF2B5EF4-FFF2-40B4-BE49-F238E27FC236}">
                        <a16:creationId xmlns:a16="http://schemas.microsoft.com/office/drawing/2014/main" id="{D0811E66-567B-4C28-B8AA-9D277411F0B7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TextBox 204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0A37058A-B7F1-40CA-8B35-94F0B67E00F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14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A5F9B8EC-6D20-459A-BD46-A4FAD4D79A35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15" name="Group 207">
                    <a:extLst>
                      <a:ext uri="{FF2B5EF4-FFF2-40B4-BE49-F238E27FC236}">
                        <a16:creationId xmlns:a16="http://schemas.microsoft.com/office/drawing/2014/main" id="{C2981E20-94B3-445C-B451-BAE82BF95BA9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17" name="Oval 209">
                      <a:extLst>
                        <a:ext uri="{FF2B5EF4-FFF2-40B4-BE49-F238E27FC236}">
                          <a16:creationId xmlns:a16="http://schemas.microsoft.com/office/drawing/2014/main" id="{5C6F9390-EC97-409C-B50F-CCFABBF926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37" name="Picture 210">
                      <a:extLst>
                        <a:ext uri="{FF2B5EF4-FFF2-40B4-BE49-F238E27FC236}">
                          <a16:creationId xmlns:a16="http://schemas.microsoft.com/office/drawing/2014/main" id="{09283E94-F040-451D-83C9-7AE200F878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6" name="TextBox 208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450F5468-4E9F-44C3-9E60-9FE9EB07A4A2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82" name="TextBox 1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77B68B84-0EBF-4946-A3B9-C697B2058C39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049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85850" y="1577039"/>
            <a:ext cx="9646920" cy="429798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06637" y="1982538"/>
            <a:ext cx="178130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flipH="1">
            <a:off x="1085850" y="1370765"/>
            <a:ext cx="9661667" cy="369332"/>
          </a:xfrm>
          <a:prstGeom prst="rect">
            <a:avLst/>
          </a:prstGeom>
          <a:solidFill>
            <a:srgbClr val="5469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Status On Actual Phase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7777" y="2633035"/>
            <a:ext cx="8734876" cy="2039118"/>
            <a:chOff x="1722955" y="1923216"/>
            <a:chExt cx="8734876" cy="2039118"/>
          </a:xfrm>
        </p:grpSpPr>
        <p:sp>
          <p:nvSpPr>
            <p:cNvPr id="65" name="TextBox 64"/>
            <p:cNvSpPr txBox="1"/>
            <p:nvPr/>
          </p:nvSpPr>
          <p:spPr>
            <a:xfrm flipH="1">
              <a:off x="1722955" y="3293185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Kanyarat  Rodtong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1863086" y="3591521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1-10-20  09.00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flipH="1">
              <a:off x="3810801" y="3325444"/>
              <a:ext cx="1840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Patcharaporn  Intana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050484" y="3623780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16-01-21  09.00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flipH="1">
              <a:off x="6340181" y="3331529"/>
              <a:ext cx="1312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Kittiya  Yangso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flipH="1">
              <a:off x="6309209" y="359643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23-02-21  09.00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8664944" y="332544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Thananporn yaowa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8782360" y="3594284"/>
              <a:ext cx="1675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Bahnschrift Condensed" panose="020B0502040204020203" pitchFamily="34" charset="0"/>
                </a:rPr>
                <a:t>12-03-21  09.00 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876952" y="1923216"/>
              <a:ext cx="7959188" cy="1386976"/>
              <a:chOff x="1876952" y="1923216"/>
              <a:chExt cx="7959188" cy="138697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876952" y="2327212"/>
                <a:ext cx="7959188" cy="982980"/>
                <a:chOff x="1921029" y="2227695"/>
                <a:chExt cx="7959188" cy="98298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031712" y="2668031"/>
                  <a:ext cx="7432328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921029" y="2227695"/>
                  <a:ext cx="7959188" cy="982980"/>
                  <a:chOff x="1714500" y="2091690"/>
                  <a:chExt cx="7959188" cy="982980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6227754" y="2091690"/>
                    <a:ext cx="985912" cy="971550"/>
                    <a:chOff x="6227754" y="2091690"/>
                    <a:chExt cx="985912" cy="971550"/>
                  </a:xfrm>
                </p:grpSpPr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6227754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90218" y="2277194"/>
                      <a:ext cx="571513" cy="571513"/>
                    </a:xfrm>
                    <a:prstGeom prst="rect">
                      <a:avLst/>
                    </a:prstGeom>
                    <a:effectLst>
                      <a:reflection blurRad="965200" stA="45000" endPos="65000" dist="50800" dir="5400000" sy="-100000" algn="bl" rotWithShape="0"/>
                    </a:effectLst>
                  </p:spPr>
                </p:pic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984170" y="2103120"/>
                    <a:ext cx="985912" cy="971550"/>
                    <a:chOff x="3984170" y="2103120"/>
                    <a:chExt cx="985912" cy="971550"/>
                  </a:xfrm>
                </p:grpSpPr>
                <p:sp>
                  <p:nvSpPr>
                    <p:cNvPr id="53" name="Oval 52"/>
                    <p:cNvSpPr/>
                    <p:nvPr/>
                  </p:nvSpPr>
                  <p:spPr>
                    <a:xfrm>
                      <a:off x="3984170" y="210312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5952" y="2254483"/>
                      <a:ext cx="615526" cy="63776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714500" y="2091690"/>
                    <a:ext cx="985912" cy="971550"/>
                    <a:chOff x="1714500" y="2091690"/>
                    <a:chExt cx="985912" cy="971550"/>
                  </a:xfrm>
                </p:grpSpPr>
                <p:sp>
                  <p:nvSpPr>
                    <p:cNvPr id="6" name="Oval 5"/>
                    <p:cNvSpPr/>
                    <p:nvPr/>
                  </p:nvSpPr>
                  <p:spPr>
                    <a:xfrm>
                      <a:off x="1714500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/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38547" y="2277194"/>
                      <a:ext cx="571513" cy="5715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687776" y="2091690"/>
                    <a:ext cx="985912" cy="971550"/>
                    <a:chOff x="8687776" y="2091690"/>
                    <a:chExt cx="985912" cy="971550"/>
                  </a:xfrm>
                </p:grpSpPr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8687776" y="2091690"/>
                      <a:ext cx="985912" cy="971550"/>
                    </a:xfrm>
                    <a:prstGeom prst="ellips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76748" y="2277194"/>
                      <a:ext cx="607967" cy="607967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97" name="TextBox 96"/>
              <p:cNvSpPr txBox="1"/>
              <p:nvPr/>
            </p:nvSpPr>
            <p:spPr>
              <a:xfrm flipH="1">
                <a:off x="2125087" y="1926285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flipH="1">
                <a:off x="4421989" y="1937929"/>
                <a:ext cx="435177" cy="369332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ahnschrift Condensed" panose="020B0502040204020203" pitchFamily="34" charset="0"/>
                  </a:rPr>
                  <a:t> PE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flipH="1">
                <a:off x="9065323" y="1926285"/>
                <a:ext cx="555719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QAC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flipH="1">
                <a:off x="6660887" y="1923216"/>
                <a:ext cx="435177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</a:t>
                </a:r>
                <a:r>
                  <a:rPr lang="en-US" dirty="0">
                    <a:latin typeface="Bahnschrift Condensed" panose="020B0502040204020203" pitchFamily="34" charset="0"/>
                  </a:rPr>
                  <a:t>PD</a:t>
                </a:r>
              </a:p>
            </p:txBody>
          </p:sp>
        </p:grpSp>
      </p:grpSp>
      <p:sp>
        <p:nvSpPr>
          <p:cNvPr id="94" name="TextBox 93"/>
          <p:cNvSpPr txBox="1"/>
          <p:nvPr/>
        </p:nvSpPr>
        <p:spPr>
          <a:xfrm>
            <a:off x="8979132" y="1816597"/>
            <a:ext cx="1665841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PCR-DPE-FYXX-AXXX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07" y="3059310"/>
            <a:ext cx="346355" cy="346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108" y="3049357"/>
            <a:ext cx="346355" cy="346355"/>
          </a:xfrm>
          <a:prstGeom prst="rect">
            <a:avLst/>
          </a:prstGeom>
        </p:spPr>
      </p:pic>
      <p:grpSp>
        <p:nvGrpSpPr>
          <p:cNvPr id="56" name="กลุ่ม 55">
            <a:extLst>
              <a:ext uri="{FF2B5EF4-FFF2-40B4-BE49-F238E27FC236}">
                <a16:creationId xmlns:a16="http://schemas.microsoft.com/office/drawing/2014/main" id="{51636D04-8C05-44BC-A8BE-F67B18027035}"/>
              </a:ext>
            </a:extLst>
          </p:cNvPr>
          <p:cNvGrpSpPr/>
          <p:nvPr/>
        </p:nvGrpSpPr>
        <p:grpSpPr>
          <a:xfrm>
            <a:off x="-7621" y="-7471"/>
            <a:ext cx="12192000" cy="1071014"/>
            <a:chOff x="-7621" y="-7471"/>
            <a:chExt cx="12192000" cy="1071014"/>
          </a:xfrm>
        </p:grpSpPr>
        <p:grpSp>
          <p:nvGrpSpPr>
            <p:cNvPr id="57" name="Group 192">
              <a:extLst>
                <a:ext uri="{FF2B5EF4-FFF2-40B4-BE49-F238E27FC236}">
                  <a16:creationId xmlns:a16="http://schemas.microsoft.com/office/drawing/2014/main" id="{0DE099D3-8162-442F-857B-C458BC6105C5}"/>
                </a:ext>
              </a:extLst>
            </p:cNvPr>
            <p:cNvGrpSpPr/>
            <p:nvPr/>
          </p:nvGrpSpPr>
          <p:grpSpPr>
            <a:xfrm>
              <a:off x="-7621" y="-7471"/>
              <a:ext cx="12192000" cy="1071014"/>
              <a:chOff x="-7621" y="-7471"/>
              <a:chExt cx="12192000" cy="1071014"/>
            </a:xfrm>
          </p:grpSpPr>
          <p:sp>
            <p:nvSpPr>
              <p:cNvPr id="59" name="Rectangle 193">
                <a:extLst>
                  <a:ext uri="{FF2B5EF4-FFF2-40B4-BE49-F238E27FC236}">
                    <a16:creationId xmlns:a16="http://schemas.microsoft.com/office/drawing/2014/main" id="{34450888-6483-4AB0-A7E9-D72C58FEE883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194">
                <a:extLst>
                  <a:ext uri="{FF2B5EF4-FFF2-40B4-BE49-F238E27FC236}">
                    <a16:creationId xmlns:a16="http://schemas.microsoft.com/office/drawing/2014/main" id="{062316D5-C157-40FC-A73B-E2734941F56B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195">
                <a:extLst>
                  <a:ext uri="{FF2B5EF4-FFF2-40B4-BE49-F238E27FC236}">
                    <a16:creationId xmlns:a16="http://schemas.microsoft.com/office/drawing/2014/main" id="{3029CE57-CD2C-4D7B-AF5C-EF4F9CC32E20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2000" cy="1071014"/>
                <a:chOff x="-7621" y="-7471"/>
                <a:chExt cx="12192000" cy="1071014"/>
              </a:xfrm>
            </p:grpSpPr>
            <p:sp>
              <p:nvSpPr>
                <p:cNvPr id="64" name="Rectangle 196">
                  <a:extLst>
                    <a:ext uri="{FF2B5EF4-FFF2-40B4-BE49-F238E27FC236}">
                      <a16:creationId xmlns:a16="http://schemas.microsoft.com/office/drawing/2014/main" id="{52B9E92D-B720-4004-AF5C-280D0F5EEE6D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197">
                  <a:extLst>
                    <a:ext uri="{FF2B5EF4-FFF2-40B4-BE49-F238E27FC236}">
                      <a16:creationId xmlns:a16="http://schemas.microsoft.com/office/drawing/2014/main" id="{FE275A1E-5D98-442E-A554-9215BD4C7BA8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Rectangle 198">
                  <a:extLst>
                    <a:ext uri="{FF2B5EF4-FFF2-40B4-BE49-F238E27FC236}">
                      <a16:creationId xmlns:a16="http://schemas.microsoft.com/office/drawing/2014/main" id="{05180168-7FBD-4145-9905-895488EE6499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" name="Group 199">
                  <a:extLst>
                    <a:ext uri="{FF2B5EF4-FFF2-40B4-BE49-F238E27FC236}">
                      <a16:creationId xmlns:a16="http://schemas.microsoft.com/office/drawing/2014/main" id="{072C0EE2-5EA1-48EE-B3C9-81EE0FF47BB6}"/>
                    </a:ext>
                  </a:extLst>
                </p:cNvPr>
                <p:cNvGrpSpPr/>
                <p:nvPr/>
              </p:nvGrpSpPr>
              <p:grpSpPr>
                <a:xfrm>
                  <a:off x="157135" y="267277"/>
                  <a:ext cx="11787215" cy="687539"/>
                  <a:chOff x="157135" y="267277"/>
                  <a:chExt cx="11787215" cy="687539"/>
                </a:xfrm>
              </p:grpSpPr>
              <p:pic>
                <p:nvPicPr>
                  <p:cNvPr id="72" name="Picture 200">
                    <a:extLst>
                      <a:ext uri="{FF2B5EF4-FFF2-40B4-BE49-F238E27FC236}">
                        <a16:creationId xmlns:a16="http://schemas.microsoft.com/office/drawing/2014/main" id="{DD994878-41E8-4F40-8128-68190F179E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74" name="TextBox 202">
                    <a:extLst>
                      <a:ext uri="{FF2B5EF4-FFF2-40B4-BE49-F238E27FC236}">
                        <a16:creationId xmlns:a16="http://schemas.microsoft.com/office/drawing/2014/main" id="{F362C964-93D5-4934-8F49-7C21E53D2F00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75" name="Rectangle 203">
                    <a:extLst>
                      <a:ext uri="{FF2B5EF4-FFF2-40B4-BE49-F238E27FC236}">
                        <a16:creationId xmlns:a16="http://schemas.microsoft.com/office/drawing/2014/main" id="{85408A06-9E8B-4B69-AFFA-88136A38995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20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A1EEDF50-6B83-414C-8DA5-AB9AFBD93AE6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77" name="TextBox 206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FA143B76-6623-4877-AFA8-EFB53F80F9E2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78" name="Group 207">
                    <a:extLst>
                      <a:ext uri="{FF2B5EF4-FFF2-40B4-BE49-F238E27FC236}">
                        <a16:creationId xmlns:a16="http://schemas.microsoft.com/office/drawing/2014/main" id="{D798BD6A-4497-44C0-A6ED-1F37C554542D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80" name="Oval 209">
                      <a:extLst>
                        <a:ext uri="{FF2B5EF4-FFF2-40B4-BE49-F238E27FC236}">
                          <a16:creationId xmlns:a16="http://schemas.microsoft.com/office/drawing/2014/main" id="{B2E72944-1135-4606-84B7-2686D6A9D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81" name="Picture 210">
                      <a:extLst>
                        <a:ext uri="{FF2B5EF4-FFF2-40B4-BE49-F238E27FC236}">
                          <a16:creationId xmlns:a16="http://schemas.microsoft.com/office/drawing/2014/main" id="{BB4142EC-8F53-4229-860F-D27A959142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9" name="TextBox 20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C6B76E4B-D423-47BF-B2BF-E2A49695EED3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58" name="TextBox 110">
              <a:hlinkClick r:id="rId12" action="ppaction://hlinksldjump"/>
              <a:extLst>
                <a:ext uri="{FF2B5EF4-FFF2-40B4-BE49-F238E27FC236}">
                  <a16:creationId xmlns:a16="http://schemas.microsoft.com/office/drawing/2014/main" id="{B18E7618-4180-4F69-BAE8-C8D3E7CA13B0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89" name="กลุ่ม 88">
            <a:extLst>
              <a:ext uri="{FF2B5EF4-FFF2-40B4-BE49-F238E27FC236}">
                <a16:creationId xmlns:a16="http://schemas.microsoft.com/office/drawing/2014/main" id="{6DD2B38F-912A-4518-B8FE-CF629D408BF6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90" name="สี่เหลี่ยมผืนผ้า 89">
              <a:extLst>
                <a:ext uri="{FF2B5EF4-FFF2-40B4-BE49-F238E27FC236}">
                  <a16:creationId xmlns:a16="http://schemas.microsoft.com/office/drawing/2014/main" id="{55B20DFB-7968-4F63-95F3-B54CB7A0FAAD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สี่เหลี่ยมผืนผ้า 90">
              <a:extLst>
                <a:ext uri="{FF2B5EF4-FFF2-40B4-BE49-F238E27FC236}">
                  <a16:creationId xmlns:a16="http://schemas.microsoft.com/office/drawing/2014/main" id="{6179C3D2-EB0D-469B-A1E4-615616A83345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2" name="กลุ่ม 91">
            <a:extLst>
              <a:ext uri="{FF2B5EF4-FFF2-40B4-BE49-F238E27FC236}">
                <a16:creationId xmlns:a16="http://schemas.microsoft.com/office/drawing/2014/main" id="{481AF412-691F-47CA-943C-4C7587B7BC34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95" name="Group 192">
              <a:extLst>
                <a:ext uri="{FF2B5EF4-FFF2-40B4-BE49-F238E27FC236}">
                  <a16:creationId xmlns:a16="http://schemas.microsoft.com/office/drawing/2014/main" id="{F6ABB185-7568-46F1-A6EC-BA91C2DD1245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9" name="Rectangle 193">
                <a:extLst>
                  <a:ext uri="{FF2B5EF4-FFF2-40B4-BE49-F238E27FC236}">
                    <a16:creationId xmlns:a16="http://schemas.microsoft.com/office/drawing/2014/main" id="{152C17E2-D007-4F41-A9D5-203C8DEABE31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94">
                <a:extLst>
                  <a:ext uri="{FF2B5EF4-FFF2-40B4-BE49-F238E27FC236}">
                    <a16:creationId xmlns:a16="http://schemas.microsoft.com/office/drawing/2014/main" id="{8A08A169-388C-4A47-96A0-16291A952980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" name="Group 195">
                <a:extLst>
                  <a:ext uri="{FF2B5EF4-FFF2-40B4-BE49-F238E27FC236}">
                    <a16:creationId xmlns:a16="http://schemas.microsoft.com/office/drawing/2014/main" id="{EAE0E946-D364-4424-BE22-707C195DF853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03" name="Rectangle 196">
                  <a:extLst>
                    <a:ext uri="{FF2B5EF4-FFF2-40B4-BE49-F238E27FC236}">
                      <a16:creationId xmlns:a16="http://schemas.microsoft.com/office/drawing/2014/main" id="{6301A7E0-6D53-4545-87F4-1303585A3FE3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Rectangle 197">
                  <a:extLst>
                    <a:ext uri="{FF2B5EF4-FFF2-40B4-BE49-F238E27FC236}">
                      <a16:creationId xmlns:a16="http://schemas.microsoft.com/office/drawing/2014/main" id="{3B34F9DD-F095-4851-BB71-82E061822B5C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Rectangle 198">
                  <a:extLst>
                    <a:ext uri="{FF2B5EF4-FFF2-40B4-BE49-F238E27FC236}">
                      <a16:creationId xmlns:a16="http://schemas.microsoft.com/office/drawing/2014/main" id="{2A342E42-E867-4EEA-BCE5-777D156AB251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6" name="Group 199">
                  <a:extLst>
                    <a:ext uri="{FF2B5EF4-FFF2-40B4-BE49-F238E27FC236}">
                      <a16:creationId xmlns:a16="http://schemas.microsoft.com/office/drawing/2014/main" id="{4EF96641-38D5-4015-8939-9111AA03359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07" name="Picture 200">
                    <a:extLst>
                      <a:ext uri="{FF2B5EF4-FFF2-40B4-BE49-F238E27FC236}">
                        <a16:creationId xmlns:a16="http://schemas.microsoft.com/office/drawing/2014/main" id="{C8DFC9B2-B9C9-425E-A33F-4ED6A531A3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08" name="Rectangle 201">
                    <a:extLst>
                      <a:ext uri="{FF2B5EF4-FFF2-40B4-BE49-F238E27FC236}">
                        <a16:creationId xmlns:a16="http://schemas.microsoft.com/office/drawing/2014/main" id="{A8611A35-9C4D-4F93-BA66-EC3C0CDCDC1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TextBox 202">
                    <a:extLst>
                      <a:ext uri="{FF2B5EF4-FFF2-40B4-BE49-F238E27FC236}">
                        <a16:creationId xmlns:a16="http://schemas.microsoft.com/office/drawing/2014/main" id="{F01ECFC5-E673-463D-B626-9DFC8A029665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10" name="Rectangle 203">
                    <a:extLst>
                      <a:ext uri="{FF2B5EF4-FFF2-40B4-BE49-F238E27FC236}">
                        <a16:creationId xmlns:a16="http://schemas.microsoft.com/office/drawing/2014/main" id="{6BB1AD63-2F3E-4AF7-99C2-8A5BD23A36EC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TextBox 20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0D62EA72-81ED-4A65-8FCC-DF9FDEBB63E1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12" name="TextBox 206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817F1A56-597C-47C5-B6C6-88D8D78E04D8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13" name="Group 207">
                    <a:extLst>
                      <a:ext uri="{FF2B5EF4-FFF2-40B4-BE49-F238E27FC236}">
                        <a16:creationId xmlns:a16="http://schemas.microsoft.com/office/drawing/2014/main" id="{49795DE5-60FE-4C00-A18B-82AB19A31B8D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15" name="Oval 209">
                      <a:extLst>
                        <a:ext uri="{FF2B5EF4-FFF2-40B4-BE49-F238E27FC236}">
                          <a16:creationId xmlns:a16="http://schemas.microsoft.com/office/drawing/2014/main" id="{982CF8F9-5062-4900-920B-0F742A8EB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33" name="Picture 210">
                      <a:extLst>
                        <a:ext uri="{FF2B5EF4-FFF2-40B4-BE49-F238E27FC236}">
                          <a16:creationId xmlns:a16="http://schemas.microsoft.com/office/drawing/2014/main" id="{256A1541-6CF9-4F92-A453-EA98B177BE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4" name="TextBox 20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7497C383-4F8B-479B-9B2F-FE41FA83B079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96" name="TextBox 1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03E063DE-3F70-4BDE-81F4-0FCA2A19D0F9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744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DD1EC1-99C5-4826-B551-56D00CA18287}"/>
              </a:ext>
            </a:extLst>
          </p:cNvPr>
          <p:cNvSpPr/>
          <p:nvPr/>
        </p:nvSpPr>
        <p:spPr>
          <a:xfrm>
            <a:off x="1192571" y="1967719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56">
            <a:extLst>
              <a:ext uri="{FF2B5EF4-FFF2-40B4-BE49-F238E27FC236}">
                <a16:creationId xmlns:a16="http://schemas.microsoft.com/office/drawing/2014/main" id="{7D3D4E71-6310-45DF-9AF8-DC9DDEFF2A6B}"/>
              </a:ext>
            </a:extLst>
          </p:cNvPr>
          <p:cNvSpPr/>
          <p:nvPr/>
        </p:nvSpPr>
        <p:spPr>
          <a:xfrm>
            <a:off x="1200268" y="1968060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20B25A0-42F0-48D4-8152-5572A8B1C273}"/>
              </a:ext>
            </a:extLst>
          </p:cNvPr>
          <p:cNvSpPr/>
          <p:nvPr/>
        </p:nvSpPr>
        <p:spPr>
          <a:xfrm>
            <a:off x="9943651" y="2715428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54671791-53A5-4F5C-B3CB-B197A2774520}"/>
              </a:ext>
            </a:extLst>
          </p:cNvPr>
          <p:cNvSpPr/>
          <p:nvPr/>
        </p:nvSpPr>
        <p:spPr>
          <a:xfrm>
            <a:off x="1504963" y="2715428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BAA39419-3A66-4F92-A10B-8454E719935D}"/>
              </a:ext>
            </a:extLst>
          </p:cNvPr>
          <p:cNvGrpSpPr/>
          <p:nvPr/>
        </p:nvGrpSpPr>
        <p:grpSpPr>
          <a:xfrm>
            <a:off x="2180949" y="2764220"/>
            <a:ext cx="600679" cy="240970"/>
            <a:chOff x="2908331" y="3686050"/>
            <a:chExt cx="600679" cy="240970"/>
          </a:xfrm>
        </p:grpSpPr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38F46CC-2A5F-4F7C-965D-996FDC04871C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6">
              <a:extLst>
                <a:ext uri="{FF2B5EF4-FFF2-40B4-BE49-F238E27FC236}">
                  <a16:creationId xmlns:a16="http://schemas.microsoft.com/office/drawing/2014/main" id="{F7090898-CB6E-4A28-B1EF-83D1CFD902A3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1563926A-D88B-4BE8-87ED-16572D16FF94}"/>
              </a:ext>
            </a:extLst>
          </p:cNvPr>
          <p:cNvSpPr/>
          <p:nvPr/>
        </p:nvSpPr>
        <p:spPr>
          <a:xfrm>
            <a:off x="10780825" y="2764220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42">
            <a:extLst>
              <a:ext uri="{FF2B5EF4-FFF2-40B4-BE49-F238E27FC236}">
                <a16:creationId xmlns:a16="http://schemas.microsoft.com/office/drawing/2014/main" id="{74E8874B-7937-47C3-A549-E102F3BD30F2}"/>
              </a:ext>
            </a:extLst>
          </p:cNvPr>
          <p:cNvSpPr/>
          <p:nvPr/>
        </p:nvSpPr>
        <p:spPr>
          <a:xfrm>
            <a:off x="1504110" y="3284240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94D23386-38E5-4552-8209-8D36F0CEF8EA}"/>
              </a:ext>
            </a:extLst>
          </p:cNvPr>
          <p:cNvSpPr/>
          <p:nvPr/>
        </p:nvSpPr>
        <p:spPr>
          <a:xfrm>
            <a:off x="2094470" y="3303330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32" name="Rectangle 51">
            <a:extLst>
              <a:ext uri="{FF2B5EF4-FFF2-40B4-BE49-F238E27FC236}">
                <a16:creationId xmlns:a16="http://schemas.microsoft.com/office/drawing/2014/main" id="{8A2D39B2-E7A8-4EF0-9D1A-037C98B22BAC}"/>
              </a:ext>
            </a:extLst>
          </p:cNvPr>
          <p:cNvSpPr/>
          <p:nvPr/>
        </p:nvSpPr>
        <p:spPr>
          <a:xfrm>
            <a:off x="3595981" y="3282430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E2072B5B-D6D8-4ECA-8ECC-ADA77B0CE40B}"/>
              </a:ext>
            </a:extLst>
          </p:cNvPr>
          <p:cNvSpPr/>
          <p:nvPr/>
        </p:nvSpPr>
        <p:spPr>
          <a:xfrm>
            <a:off x="7147884" y="3282430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34" name="Rectangle 53">
            <a:extLst>
              <a:ext uri="{FF2B5EF4-FFF2-40B4-BE49-F238E27FC236}">
                <a16:creationId xmlns:a16="http://schemas.microsoft.com/office/drawing/2014/main" id="{966CC908-F5AB-440E-8F31-73B015505711}"/>
              </a:ext>
            </a:extLst>
          </p:cNvPr>
          <p:cNvSpPr/>
          <p:nvPr/>
        </p:nvSpPr>
        <p:spPr>
          <a:xfrm>
            <a:off x="4356358" y="3282430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35" name="Rectangle 54">
            <a:extLst>
              <a:ext uri="{FF2B5EF4-FFF2-40B4-BE49-F238E27FC236}">
                <a16:creationId xmlns:a16="http://schemas.microsoft.com/office/drawing/2014/main" id="{8EC3DD14-4C9D-4D62-A122-FD811D0D4191}"/>
              </a:ext>
            </a:extLst>
          </p:cNvPr>
          <p:cNvSpPr/>
          <p:nvPr/>
        </p:nvSpPr>
        <p:spPr>
          <a:xfrm>
            <a:off x="5096605" y="3282430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4946E230-8264-4124-B42E-13FDDAAF62FB}"/>
              </a:ext>
            </a:extLst>
          </p:cNvPr>
          <p:cNvSpPr/>
          <p:nvPr/>
        </p:nvSpPr>
        <p:spPr>
          <a:xfrm>
            <a:off x="7783557" y="3269366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DE78189E-542A-475F-9388-BDF77F3487DA}"/>
              </a:ext>
            </a:extLst>
          </p:cNvPr>
          <p:cNvCxnSpPr>
            <a:cxnSpLocks/>
          </p:cNvCxnSpPr>
          <p:nvPr/>
        </p:nvCxnSpPr>
        <p:spPr>
          <a:xfrm>
            <a:off x="1510118" y="4117947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71">
            <a:extLst>
              <a:ext uri="{FF2B5EF4-FFF2-40B4-BE49-F238E27FC236}">
                <a16:creationId xmlns:a16="http://schemas.microsoft.com/office/drawing/2014/main" id="{D02B8C9D-3F10-4DF0-8713-9243B400097F}"/>
              </a:ext>
            </a:extLst>
          </p:cNvPr>
          <p:cNvCxnSpPr>
            <a:cxnSpLocks/>
          </p:cNvCxnSpPr>
          <p:nvPr/>
        </p:nvCxnSpPr>
        <p:spPr>
          <a:xfrm flipV="1">
            <a:off x="1518490" y="4856303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74">
            <a:extLst>
              <a:ext uri="{FF2B5EF4-FFF2-40B4-BE49-F238E27FC236}">
                <a16:creationId xmlns:a16="http://schemas.microsoft.com/office/drawing/2014/main" id="{1FCEAABC-D332-4D13-861C-03B11011ADC5}"/>
              </a:ext>
            </a:extLst>
          </p:cNvPr>
          <p:cNvSpPr/>
          <p:nvPr/>
        </p:nvSpPr>
        <p:spPr>
          <a:xfrm>
            <a:off x="1578648" y="3780312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40" name="Rectangle 75">
            <a:extLst>
              <a:ext uri="{FF2B5EF4-FFF2-40B4-BE49-F238E27FC236}">
                <a16:creationId xmlns:a16="http://schemas.microsoft.com/office/drawing/2014/main" id="{D859B242-513E-48EA-B170-A5A0B59EC22D}"/>
              </a:ext>
            </a:extLst>
          </p:cNvPr>
          <p:cNvSpPr/>
          <p:nvPr/>
        </p:nvSpPr>
        <p:spPr>
          <a:xfrm>
            <a:off x="1569722" y="451774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41" name="Rectangle 76">
            <a:extLst>
              <a:ext uri="{FF2B5EF4-FFF2-40B4-BE49-F238E27FC236}">
                <a16:creationId xmlns:a16="http://schemas.microsoft.com/office/drawing/2014/main" id="{8543AE4A-F620-44E5-9AFE-D0924AEE8AD7}"/>
              </a:ext>
            </a:extLst>
          </p:cNvPr>
          <p:cNvSpPr/>
          <p:nvPr/>
        </p:nvSpPr>
        <p:spPr>
          <a:xfrm>
            <a:off x="2290686" y="378031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2" name="Rectangle 77">
            <a:extLst>
              <a:ext uri="{FF2B5EF4-FFF2-40B4-BE49-F238E27FC236}">
                <a16:creationId xmlns:a16="http://schemas.microsoft.com/office/drawing/2014/main" id="{A75300DD-A3E7-4602-BE79-DE0270BCF911}"/>
              </a:ext>
            </a:extLst>
          </p:cNvPr>
          <p:cNvSpPr/>
          <p:nvPr/>
        </p:nvSpPr>
        <p:spPr>
          <a:xfrm>
            <a:off x="3563920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3" name="Rectangle 78">
            <a:extLst>
              <a:ext uri="{FF2B5EF4-FFF2-40B4-BE49-F238E27FC236}">
                <a16:creationId xmlns:a16="http://schemas.microsoft.com/office/drawing/2014/main" id="{A4F0BC01-CD12-40F7-814B-F3CAC07B44D1}"/>
              </a:ext>
            </a:extLst>
          </p:cNvPr>
          <p:cNvSpPr/>
          <p:nvPr/>
        </p:nvSpPr>
        <p:spPr>
          <a:xfrm>
            <a:off x="4512651" y="378031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4" name="Rectangle 79">
            <a:extLst>
              <a:ext uri="{FF2B5EF4-FFF2-40B4-BE49-F238E27FC236}">
                <a16:creationId xmlns:a16="http://schemas.microsoft.com/office/drawing/2014/main" id="{6F8B79D2-D479-4204-B2C3-C6F00A094993}"/>
              </a:ext>
            </a:extLst>
          </p:cNvPr>
          <p:cNvSpPr/>
          <p:nvPr/>
        </p:nvSpPr>
        <p:spPr>
          <a:xfrm>
            <a:off x="5641245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5" name="Rectangle 80">
            <a:extLst>
              <a:ext uri="{FF2B5EF4-FFF2-40B4-BE49-F238E27FC236}">
                <a16:creationId xmlns:a16="http://schemas.microsoft.com/office/drawing/2014/main" id="{89DE8003-786B-4524-98E0-FE10095893BD}"/>
              </a:ext>
            </a:extLst>
          </p:cNvPr>
          <p:cNvSpPr/>
          <p:nvPr/>
        </p:nvSpPr>
        <p:spPr>
          <a:xfrm>
            <a:off x="7232847" y="3779854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6" name="Rectangle 81">
            <a:extLst>
              <a:ext uri="{FF2B5EF4-FFF2-40B4-BE49-F238E27FC236}">
                <a16:creationId xmlns:a16="http://schemas.microsoft.com/office/drawing/2014/main" id="{58341978-8FD3-4347-8C65-45A3C135C2A8}"/>
              </a:ext>
            </a:extLst>
          </p:cNvPr>
          <p:cNvSpPr/>
          <p:nvPr/>
        </p:nvSpPr>
        <p:spPr>
          <a:xfrm>
            <a:off x="7858096" y="3780312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47" name="Rectangle 82">
            <a:extLst>
              <a:ext uri="{FF2B5EF4-FFF2-40B4-BE49-F238E27FC236}">
                <a16:creationId xmlns:a16="http://schemas.microsoft.com/office/drawing/2014/main" id="{D1034363-4BEF-443D-A46B-92FD448B5FEF}"/>
              </a:ext>
            </a:extLst>
          </p:cNvPr>
          <p:cNvSpPr/>
          <p:nvPr/>
        </p:nvSpPr>
        <p:spPr>
          <a:xfrm>
            <a:off x="2286603" y="450993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8" name="Rectangle 83">
            <a:extLst>
              <a:ext uri="{FF2B5EF4-FFF2-40B4-BE49-F238E27FC236}">
                <a16:creationId xmlns:a16="http://schemas.microsoft.com/office/drawing/2014/main" id="{82FEDB8A-6A4F-4C78-8941-FFBC7BD4BDB0}"/>
              </a:ext>
            </a:extLst>
          </p:cNvPr>
          <p:cNvSpPr/>
          <p:nvPr/>
        </p:nvSpPr>
        <p:spPr>
          <a:xfrm>
            <a:off x="3559837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9" name="Rectangle 84">
            <a:extLst>
              <a:ext uri="{FF2B5EF4-FFF2-40B4-BE49-F238E27FC236}">
                <a16:creationId xmlns:a16="http://schemas.microsoft.com/office/drawing/2014/main" id="{CBE07E9A-F72C-4C92-AAE7-212D2A048FB2}"/>
              </a:ext>
            </a:extLst>
          </p:cNvPr>
          <p:cNvSpPr/>
          <p:nvPr/>
        </p:nvSpPr>
        <p:spPr>
          <a:xfrm>
            <a:off x="4508567" y="450993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0" name="Rectangle 85">
            <a:extLst>
              <a:ext uri="{FF2B5EF4-FFF2-40B4-BE49-F238E27FC236}">
                <a16:creationId xmlns:a16="http://schemas.microsoft.com/office/drawing/2014/main" id="{1025C51C-AE4C-4FE3-8DDD-B13862145583}"/>
              </a:ext>
            </a:extLst>
          </p:cNvPr>
          <p:cNvSpPr/>
          <p:nvPr/>
        </p:nvSpPr>
        <p:spPr>
          <a:xfrm>
            <a:off x="5637162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8B4F5CDC-A3CB-4427-BAC3-083EC553D601}"/>
              </a:ext>
            </a:extLst>
          </p:cNvPr>
          <p:cNvSpPr/>
          <p:nvPr/>
        </p:nvSpPr>
        <p:spPr>
          <a:xfrm>
            <a:off x="7228763" y="450947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2" name="Rectangle 116">
            <a:extLst>
              <a:ext uri="{FF2B5EF4-FFF2-40B4-BE49-F238E27FC236}">
                <a16:creationId xmlns:a16="http://schemas.microsoft.com/office/drawing/2014/main" id="{94C72D1F-1547-4553-B9EC-97288A189955}"/>
              </a:ext>
            </a:extLst>
          </p:cNvPr>
          <p:cNvSpPr/>
          <p:nvPr/>
        </p:nvSpPr>
        <p:spPr>
          <a:xfrm>
            <a:off x="7850978" y="451400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53" name="Rectangle 117">
            <a:extLst>
              <a:ext uri="{FF2B5EF4-FFF2-40B4-BE49-F238E27FC236}">
                <a16:creationId xmlns:a16="http://schemas.microsoft.com/office/drawing/2014/main" id="{A5CE41CF-2B21-4EB6-A903-271661A86F08}"/>
              </a:ext>
            </a:extLst>
          </p:cNvPr>
          <p:cNvSpPr/>
          <p:nvPr/>
        </p:nvSpPr>
        <p:spPr>
          <a:xfrm>
            <a:off x="2282238" y="2705982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54" name="Rectangle 118">
            <a:extLst>
              <a:ext uri="{FF2B5EF4-FFF2-40B4-BE49-F238E27FC236}">
                <a16:creationId xmlns:a16="http://schemas.microsoft.com/office/drawing/2014/main" id="{6C0A337B-21BC-4D3E-8713-2E3AA45DD6A6}"/>
              </a:ext>
            </a:extLst>
          </p:cNvPr>
          <p:cNvSpPr/>
          <p:nvPr/>
        </p:nvSpPr>
        <p:spPr>
          <a:xfrm>
            <a:off x="2821917" y="2709996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id="{8CA8BB63-4723-4859-9F0B-BA61A4ECA35E}"/>
              </a:ext>
            </a:extLst>
          </p:cNvPr>
          <p:cNvSpPr/>
          <p:nvPr/>
        </p:nvSpPr>
        <p:spPr>
          <a:xfrm>
            <a:off x="10922370" y="3281650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56" name="กลุ่ม 16">
            <a:extLst>
              <a:ext uri="{FF2B5EF4-FFF2-40B4-BE49-F238E27FC236}">
                <a16:creationId xmlns:a16="http://schemas.microsoft.com/office/drawing/2014/main" id="{51D53721-4EAF-4026-ADF6-1C0B2A51559B}"/>
              </a:ext>
            </a:extLst>
          </p:cNvPr>
          <p:cNvGrpSpPr/>
          <p:nvPr/>
        </p:nvGrpSpPr>
        <p:grpSpPr>
          <a:xfrm>
            <a:off x="10740952" y="3825136"/>
            <a:ext cx="325696" cy="243933"/>
            <a:chOff x="11511708" y="3431250"/>
            <a:chExt cx="397389" cy="280988"/>
          </a:xfrm>
        </p:grpSpPr>
        <p:sp>
          <p:nvSpPr>
            <p:cNvPr id="57" name="สี่เหลี่ยมผืนผ้า: มุมมน 13">
              <a:extLst>
                <a:ext uri="{FF2B5EF4-FFF2-40B4-BE49-F238E27FC236}">
                  <a16:creationId xmlns:a16="http://schemas.microsoft.com/office/drawing/2014/main" id="{BBD2EA9F-DA8B-492F-8BC1-05CF161DFFB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0EA67643-DD6C-4638-B511-A9AA70B9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59" name="กลุ่ม 16">
            <a:extLst>
              <a:ext uri="{FF2B5EF4-FFF2-40B4-BE49-F238E27FC236}">
                <a16:creationId xmlns:a16="http://schemas.microsoft.com/office/drawing/2014/main" id="{3AC8C633-9074-4811-B304-F57F6C9C9E5F}"/>
              </a:ext>
            </a:extLst>
          </p:cNvPr>
          <p:cNvGrpSpPr/>
          <p:nvPr/>
        </p:nvGrpSpPr>
        <p:grpSpPr>
          <a:xfrm>
            <a:off x="10750011" y="4563265"/>
            <a:ext cx="325696" cy="243933"/>
            <a:chOff x="11511707" y="3431250"/>
            <a:chExt cx="397389" cy="280988"/>
          </a:xfrm>
        </p:grpSpPr>
        <p:sp>
          <p:nvSpPr>
            <p:cNvPr id="60" name="สี่เหลี่ยมผืนผ้า: มุมมน 13">
              <a:extLst>
                <a:ext uri="{FF2B5EF4-FFF2-40B4-BE49-F238E27FC236}">
                  <a16:creationId xmlns:a16="http://schemas.microsoft.com/office/drawing/2014/main" id="{632C3E04-B88C-411E-AFDA-1D03C59F2F65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0EBE53E-68D3-4D14-AE0F-88A80E9D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62" name="Picture 179">
            <a:extLst>
              <a:ext uri="{FF2B5EF4-FFF2-40B4-BE49-F238E27FC236}">
                <a16:creationId xmlns:a16="http://schemas.microsoft.com/office/drawing/2014/main" id="{49D662CC-BB1E-4EB8-B369-55B036A8B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5870068"/>
            <a:ext cx="2944905" cy="347263"/>
          </a:xfrm>
          <a:prstGeom prst="rect">
            <a:avLst/>
          </a:prstGeom>
        </p:spPr>
      </p:pic>
      <p:pic>
        <p:nvPicPr>
          <p:cNvPr id="63" name="Picture 180">
            <a:extLst>
              <a:ext uri="{FF2B5EF4-FFF2-40B4-BE49-F238E27FC236}">
                <a16:creationId xmlns:a16="http://schemas.microsoft.com/office/drawing/2014/main" id="{302B6792-6221-40E8-AE35-3B4D4EE1A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5831049"/>
            <a:ext cx="2335854" cy="254900"/>
          </a:xfrm>
          <a:prstGeom prst="rect">
            <a:avLst/>
          </a:prstGeom>
        </p:spPr>
      </p:pic>
      <p:sp>
        <p:nvSpPr>
          <p:cNvPr id="64" name="Rectangle 55">
            <a:extLst>
              <a:ext uri="{FF2B5EF4-FFF2-40B4-BE49-F238E27FC236}">
                <a16:creationId xmlns:a16="http://schemas.microsoft.com/office/drawing/2014/main" id="{CBC89CE8-EFF4-4A60-9329-8F21C6946785}"/>
              </a:ext>
            </a:extLst>
          </p:cNvPr>
          <p:cNvSpPr/>
          <p:nvPr/>
        </p:nvSpPr>
        <p:spPr>
          <a:xfrm>
            <a:off x="9957779" y="3303330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57CC0CAE-5C22-4C17-8C34-8AD41E32CD8C}"/>
              </a:ext>
            </a:extLst>
          </p:cNvPr>
          <p:cNvSpPr/>
          <p:nvPr/>
        </p:nvSpPr>
        <p:spPr>
          <a:xfrm>
            <a:off x="9837348" y="3779854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66" name="Rectangle 81">
            <a:extLst>
              <a:ext uri="{FF2B5EF4-FFF2-40B4-BE49-F238E27FC236}">
                <a16:creationId xmlns:a16="http://schemas.microsoft.com/office/drawing/2014/main" id="{6A12AEC6-9E60-4CDF-8358-037C7C55C7E5}"/>
              </a:ext>
            </a:extLst>
          </p:cNvPr>
          <p:cNvSpPr/>
          <p:nvPr/>
        </p:nvSpPr>
        <p:spPr>
          <a:xfrm>
            <a:off x="9846935" y="450374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67" name="Rectangle 57">
            <a:extLst>
              <a:ext uri="{FF2B5EF4-FFF2-40B4-BE49-F238E27FC236}">
                <a16:creationId xmlns:a16="http://schemas.microsoft.com/office/drawing/2014/main" id="{39D88F53-7D4C-4E7E-B011-12B750F1A0AF}"/>
              </a:ext>
            </a:extLst>
          </p:cNvPr>
          <p:cNvSpPr/>
          <p:nvPr/>
        </p:nvSpPr>
        <p:spPr>
          <a:xfrm>
            <a:off x="8885978" y="3269366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68" name="Rectangle 176">
            <a:extLst>
              <a:ext uri="{FF2B5EF4-FFF2-40B4-BE49-F238E27FC236}">
                <a16:creationId xmlns:a16="http://schemas.microsoft.com/office/drawing/2014/main" id="{351D4B8A-A486-4C85-A46D-D6C93729F4A6}"/>
              </a:ext>
            </a:extLst>
          </p:cNvPr>
          <p:cNvSpPr/>
          <p:nvPr/>
        </p:nvSpPr>
        <p:spPr>
          <a:xfrm>
            <a:off x="8854833" y="375305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70" name="Group 211">
            <a:extLst>
              <a:ext uri="{FF2B5EF4-FFF2-40B4-BE49-F238E27FC236}">
                <a16:creationId xmlns:a16="http://schemas.microsoft.com/office/drawing/2014/main" id="{CA50DB98-BB9B-4484-837A-4F682FFFDDD9}"/>
              </a:ext>
            </a:extLst>
          </p:cNvPr>
          <p:cNvGrpSpPr/>
          <p:nvPr/>
        </p:nvGrpSpPr>
        <p:grpSpPr>
          <a:xfrm>
            <a:off x="11494828" y="3822489"/>
            <a:ext cx="325696" cy="243933"/>
            <a:chOff x="12804434" y="4240000"/>
            <a:chExt cx="325696" cy="243933"/>
          </a:xfrm>
        </p:grpSpPr>
        <p:sp>
          <p:nvSpPr>
            <p:cNvPr id="71" name="สี่เหลี่ยมผืนผ้า: มุมมน 13">
              <a:extLst>
                <a:ext uri="{FF2B5EF4-FFF2-40B4-BE49-F238E27FC236}">
                  <a16:creationId xmlns:a16="http://schemas.microsoft.com/office/drawing/2014/main" id="{41412F6E-7F2D-441F-B02F-D05013C4B7AC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13">
              <a:hlinkClick r:id="rId7" action="ppaction://hlinksldjump"/>
              <a:extLst>
                <a:ext uri="{FF2B5EF4-FFF2-40B4-BE49-F238E27FC236}">
                  <a16:creationId xmlns:a16="http://schemas.microsoft.com/office/drawing/2014/main" id="{449C5F6D-7550-41FF-A1D5-50C37D50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73" name="Group 214">
            <a:extLst>
              <a:ext uri="{FF2B5EF4-FFF2-40B4-BE49-F238E27FC236}">
                <a16:creationId xmlns:a16="http://schemas.microsoft.com/office/drawing/2014/main" id="{A3542586-2C90-44B0-8F09-B4252FEACF6D}"/>
              </a:ext>
            </a:extLst>
          </p:cNvPr>
          <p:cNvGrpSpPr/>
          <p:nvPr/>
        </p:nvGrpSpPr>
        <p:grpSpPr>
          <a:xfrm>
            <a:off x="11494828" y="4558621"/>
            <a:ext cx="325696" cy="243933"/>
            <a:chOff x="12804434" y="4240000"/>
            <a:chExt cx="325696" cy="243933"/>
          </a:xfrm>
        </p:grpSpPr>
        <p:sp>
          <p:nvSpPr>
            <p:cNvPr id="74" name="สี่เหลี่ยมผืนผ้า: มุมมน 13">
              <a:extLst>
                <a:ext uri="{FF2B5EF4-FFF2-40B4-BE49-F238E27FC236}">
                  <a16:creationId xmlns:a16="http://schemas.microsoft.com/office/drawing/2014/main" id="{2E0D6B63-3BF5-412C-B308-B1CD10B48564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16">
              <a:hlinkClick r:id="rId7" action="ppaction://hlinksldjump"/>
              <a:extLst>
                <a:ext uri="{FF2B5EF4-FFF2-40B4-BE49-F238E27FC236}">
                  <a16:creationId xmlns:a16="http://schemas.microsoft.com/office/drawing/2014/main" id="{B173A854-9962-4930-AC6A-59BF8F71F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76" name="Group 5">
            <a:extLst>
              <a:ext uri="{FF2B5EF4-FFF2-40B4-BE49-F238E27FC236}">
                <a16:creationId xmlns:a16="http://schemas.microsoft.com/office/drawing/2014/main" id="{88947229-FB7A-4D8F-AFB1-2084C124F8BF}"/>
              </a:ext>
            </a:extLst>
          </p:cNvPr>
          <p:cNvGrpSpPr/>
          <p:nvPr/>
        </p:nvGrpSpPr>
        <p:grpSpPr>
          <a:xfrm>
            <a:off x="11117890" y="3827164"/>
            <a:ext cx="325696" cy="243933"/>
            <a:chOff x="12583467" y="3661743"/>
            <a:chExt cx="325696" cy="243933"/>
          </a:xfrm>
        </p:grpSpPr>
        <p:sp>
          <p:nvSpPr>
            <p:cNvPr id="77" name="สี่เหลี่ยมผืนผ้า: มุมมน 13">
              <a:extLst>
                <a:ext uri="{FF2B5EF4-FFF2-40B4-BE49-F238E27FC236}">
                  <a16:creationId xmlns:a16="http://schemas.microsoft.com/office/drawing/2014/main" id="{AEE06FB1-BD11-46FD-AF9A-D54083050A81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7A4E2C6C-424C-46B7-B93F-A451B3226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79" name="Group 5">
            <a:extLst>
              <a:ext uri="{FF2B5EF4-FFF2-40B4-BE49-F238E27FC236}">
                <a16:creationId xmlns:a16="http://schemas.microsoft.com/office/drawing/2014/main" id="{3C9FAF45-075C-4D0E-A914-E72A440EDEC9}"/>
              </a:ext>
            </a:extLst>
          </p:cNvPr>
          <p:cNvGrpSpPr/>
          <p:nvPr/>
        </p:nvGrpSpPr>
        <p:grpSpPr>
          <a:xfrm>
            <a:off x="11124863" y="4569741"/>
            <a:ext cx="325696" cy="243933"/>
            <a:chOff x="12583467" y="3661743"/>
            <a:chExt cx="325696" cy="243933"/>
          </a:xfrm>
        </p:grpSpPr>
        <p:sp>
          <p:nvSpPr>
            <p:cNvPr id="80" name="สี่เหลี่ยมผืนผ้า: มุมมน 13">
              <a:extLst>
                <a:ext uri="{FF2B5EF4-FFF2-40B4-BE49-F238E27FC236}">
                  <a16:creationId xmlns:a16="http://schemas.microsoft.com/office/drawing/2014/main" id="{7C30C116-1AB4-4CF4-B0BD-04F888269EB9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B63F1BB5-1064-480D-B2F0-CA45BD89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FF51AB5D-6699-4437-94E7-7F125B5FDAFE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83" name="สี่เหลี่ยมผืนผ้า 82">
              <a:extLst>
                <a:ext uri="{FF2B5EF4-FFF2-40B4-BE49-F238E27FC236}">
                  <a16:creationId xmlns:a16="http://schemas.microsoft.com/office/drawing/2014/main" id="{9F70308C-2946-49BF-B33E-EC251B3E6C6B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สี่เหลี่ยมผืนผ้า 83">
              <a:extLst>
                <a:ext uri="{FF2B5EF4-FFF2-40B4-BE49-F238E27FC236}">
                  <a16:creationId xmlns:a16="http://schemas.microsoft.com/office/drawing/2014/main" id="{C3FD14CA-CA1C-42EB-AC7B-B6A173A663CE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85" name="กลุ่ม 84">
            <a:extLst>
              <a:ext uri="{FF2B5EF4-FFF2-40B4-BE49-F238E27FC236}">
                <a16:creationId xmlns:a16="http://schemas.microsoft.com/office/drawing/2014/main" id="{B4818D7B-E75F-4B7F-B39B-2915456763FF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86" name="Group 192">
              <a:extLst>
                <a:ext uri="{FF2B5EF4-FFF2-40B4-BE49-F238E27FC236}">
                  <a16:creationId xmlns:a16="http://schemas.microsoft.com/office/drawing/2014/main" id="{712C3133-4746-4A7F-9053-4778620D520D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88" name="Rectangle 193">
                <a:extLst>
                  <a:ext uri="{FF2B5EF4-FFF2-40B4-BE49-F238E27FC236}">
                    <a16:creationId xmlns:a16="http://schemas.microsoft.com/office/drawing/2014/main" id="{93CB05EC-32A6-4136-804C-52EDB68590E7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194">
                <a:extLst>
                  <a:ext uri="{FF2B5EF4-FFF2-40B4-BE49-F238E27FC236}">
                    <a16:creationId xmlns:a16="http://schemas.microsoft.com/office/drawing/2014/main" id="{EA25FC1E-DFDA-4589-81F7-8E5E11F4EB74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195">
                <a:extLst>
                  <a:ext uri="{FF2B5EF4-FFF2-40B4-BE49-F238E27FC236}">
                    <a16:creationId xmlns:a16="http://schemas.microsoft.com/office/drawing/2014/main" id="{AD317C8D-8AF5-4F18-8A13-F949F66A90FD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91" name="Rectangle 196">
                  <a:extLst>
                    <a:ext uri="{FF2B5EF4-FFF2-40B4-BE49-F238E27FC236}">
                      <a16:creationId xmlns:a16="http://schemas.microsoft.com/office/drawing/2014/main" id="{4246FD56-C618-4DAF-ACA4-5CC91936CDA7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 197">
                  <a:extLst>
                    <a:ext uri="{FF2B5EF4-FFF2-40B4-BE49-F238E27FC236}">
                      <a16:creationId xmlns:a16="http://schemas.microsoft.com/office/drawing/2014/main" id="{95F57375-DC57-4452-9539-DD8008E275E2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 198">
                  <a:extLst>
                    <a:ext uri="{FF2B5EF4-FFF2-40B4-BE49-F238E27FC236}">
                      <a16:creationId xmlns:a16="http://schemas.microsoft.com/office/drawing/2014/main" id="{E3CF1AAA-322C-47F3-8321-B652B91E58DE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4" name="Group 199">
                  <a:extLst>
                    <a:ext uri="{FF2B5EF4-FFF2-40B4-BE49-F238E27FC236}">
                      <a16:creationId xmlns:a16="http://schemas.microsoft.com/office/drawing/2014/main" id="{74645DF1-2812-4C91-A668-92D2C4CD1DD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95" name="Picture 200">
                    <a:extLst>
                      <a:ext uri="{FF2B5EF4-FFF2-40B4-BE49-F238E27FC236}">
                        <a16:creationId xmlns:a16="http://schemas.microsoft.com/office/drawing/2014/main" id="{3F025A9A-8C18-48AA-83B4-9E710705BA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96" name="Rectangle 201">
                    <a:extLst>
                      <a:ext uri="{FF2B5EF4-FFF2-40B4-BE49-F238E27FC236}">
                        <a16:creationId xmlns:a16="http://schemas.microsoft.com/office/drawing/2014/main" id="{E08228AD-9EBA-4FC0-A573-82718FAFC69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TextBox 202">
                    <a:extLst>
                      <a:ext uri="{FF2B5EF4-FFF2-40B4-BE49-F238E27FC236}">
                        <a16:creationId xmlns:a16="http://schemas.microsoft.com/office/drawing/2014/main" id="{AF4EAD36-CDAF-4FAA-89AA-2F4E48ED53C9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98" name="Rectangle 203">
                    <a:extLst>
                      <a:ext uri="{FF2B5EF4-FFF2-40B4-BE49-F238E27FC236}">
                        <a16:creationId xmlns:a16="http://schemas.microsoft.com/office/drawing/2014/main" id="{E5079391-2789-420C-A552-40F6657467C5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TextBox 204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297635D1-5640-435C-914C-C53C195932E9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0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9FF7E671-C8C3-4E0C-A1D2-D94A0C7E8D1F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01" name="Group 207">
                    <a:extLst>
                      <a:ext uri="{FF2B5EF4-FFF2-40B4-BE49-F238E27FC236}">
                        <a16:creationId xmlns:a16="http://schemas.microsoft.com/office/drawing/2014/main" id="{E0764458-E250-4CED-AD04-12BD9E8FC437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03" name="Oval 209">
                      <a:extLst>
                        <a:ext uri="{FF2B5EF4-FFF2-40B4-BE49-F238E27FC236}">
                          <a16:creationId xmlns:a16="http://schemas.microsoft.com/office/drawing/2014/main" id="{D9F8519A-2B92-4748-B4DB-54DE95793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04" name="Picture 210">
                      <a:hlinkClick r:id="rId14" action="ppaction://hlinksldjump"/>
                      <a:extLst>
                        <a:ext uri="{FF2B5EF4-FFF2-40B4-BE49-F238E27FC236}">
                          <a16:creationId xmlns:a16="http://schemas.microsoft.com/office/drawing/2014/main" id="{433CB817-2B0D-42C5-A08F-D0BBBBD5B5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2" name="TextBox 208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BEC7FD81-AD7D-49A3-B963-DD77224E7D49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87" name="TextBox 110">
              <a:hlinkClick r:id="rId16" action="ppaction://hlinksldjump"/>
              <a:extLst>
                <a:ext uri="{FF2B5EF4-FFF2-40B4-BE49-F238E27FC236}">
                  <a16:creationId xmlns:a16="http://schemas.microsoft.com/office/drawing/2014/main" id="{B560DF16-7275-4BB8-9740-D0EB335471BC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sp>
        <p:nvSpPr>
          <p:cNvPr id="105" name="Rectangle 121">
            <a:extLst>
              <a:ext uri="{FF2B5EF4-FFF2-40B4-BE49-F238E27FC236}">
                <a16:creationId xmlns:a16="http://schemas.microsoft.com/office/drawing/2014/main" id="{AE7B43F6-B74F-4FAE-B11A-AB34FB0295F2}"/>
              </a:ext>
            </a:extLst>
          </p:cNvPr>
          <p:cNvSpPr/>
          <p:nvPr/>
        </p:nvSpPr>
        <p:spPr>
          <a:xfrm>
            <a:off x="8831864" y="4513787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22300168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3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6DD1EC1-99C5-4826-B551-56D00CA18287}"/>
              </a:ext>
            </a:extLst>
          </p:cNvPr>
          <p:cNvSpPr/>
          <p:nvPr/>
        </p:nvSpPr>
        <p:spPr>
          <a:xfrm>
            <a:off x="1192571" y="1967719"/>
            <a:ext cx="10783508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56">
            <a:extLst>
              <a:ext uri="{FF2B5EF4-FFF2-40B4-BE49-F238E27FC236}">
                <a16:creationId xmlns:a16="http://schemas.microsoft.com/office/drawing/2014/main" id="{7D3D4E71-6310-45DF-9AF8-DC9DDEFF2A6B}"/>
              </a:ext>
            </a:extLst>
          </p:cNvPr>
          <p:cNvSpPr/>
          <p:nvPr/>
        </p:nvSpPr>
        <p:spPr>
          <a:xfrm>
            <a:off x="1200268" y="1968060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B20B25A0-42F0-48D4-8152-5572A8B1C273}"/>
              </a:ext>
            </a:extLst>
          </p:cNvPr>
          <p:cNvSpPr/>
          <p:nvPr/>
        </p:nvSpPr>
        <p:spPr>
          <a:xfrm>
            <a:off x="9943651" y="2715428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54671791-53A5-4F5C-B3CB-B197A2774520}"/>
              </a:ext>
            </a:extLst>
          </p:cNvPr>
          <p:cNvSpPr/>
          <p:nvPr/>
        </p:nvSpPr>
        <p:spPr>
          <a:xfrm>
            <a:off x="1504963" y="2715428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BAA39419-3A66-4F92-A10B-8454E719935D}"/>
              </a:ext>
            </a:extLst>
          </p:cNvPr>
          <p:cNvGrpSpPr/>
          <p:nvPr/>
        </p:nvGrpSpPr>
        <p:grpSpPr>
          <a:xfrm>
            <a:off x="2180949" y="2764220"/>
            <a:ext cx="600679" cy="240970"/>
            <a:chOff x="2908331" y="3686050"/>
            <a:chExt cx="600679" cy="240970"/>
          </a:xfrm>
        </p:grpSpPr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38F46CC-2A5F-4F7C-965D-996FDC04871C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6">
              <a:extLst>
                <a:ext uri="{FF2B5EF4-FFF2-40B4-BE49-F238E27FC236}">
                  <a16:creationId xmlns:a16="http://schemas.microsoft.com/office/drawing/2014/main" id="{F7090898-CB6E-4A28-B1EF-83D1CFD902A3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1563926A-D88B-4BE8-87ED-16572D16FF94}"/>
              </a:ext>
            </a:extLst>
          </p:cNvPr>
          <p:cNvSpPr/>
          <p:nvPr/>
        </p:nvSpPr>
        <p:spPr>
          <a:xfrm>
            <a:off x="10780825" y="2764220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42">
            <a:extLst>
              <a:ext uri="{FF2B5EF4-FFF2-40B4-BE49-F238E27FC236}">
                <a16:creationId xmlns:a16="http://schemas.microsoft.com/office/drawing/2014/main" id="{74E8874B-7937-47C3-A549-E102F3BD30F2}"/>
              </a:ext>
            </a:extLst>
          </p:cNvPr>
          <p:cNvSpPr/>
          <p:nvPr/>
        </p:nvSpPr>
        <p:spPr>
          <a:xfrm>
            <a:off x="1504110" y="3284240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31" name="Rectangle 43">
            <a:extLst>
              <a:ext uri="{FF2B5EF4-FFF2-40B4-BE49-F238E27FC236}">
                <a16:creationId xmlns:a16="http://schemas.microsoft.com/office/drawing/2014/main" id="{94D23386-38E5-4552-8209-8D36F0CEF8EA}"/>
              </a:ext>
            </a:extLst>
          </p:cNvPr>
          <p:cNvSpPr/>
          <p:nvPr/>
        </p:nvSpPr>
        <p:spPr>
          <a:xfrm>
            <a:off x="2094470" y="3303330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32" name="Rectangle 51">
            <a:extLst>
              <a:ext uri="{FF2B5EF4-FFF2-40B4-BE49-F238E27FC236}">
                <a16:creationId xmlns:a16="http://schemas.microsoft.com/office/drawing/2014/main" id="{8A2D39B2-E7A8-4EF0-9D1A-037C98B22BAC}"/>
              </a:ext>
            </a:extLst>
          </p:cNvPr>
          <p:cNvSpPr/>
          <p:nvPr/>
        </p:nvSpPr>
        <p:spPr>
          <a:xfrm>
            <a:off x="3595981" y="3282430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33" name="Rectangle 52">
            <a:extLst>
              <a:ext uri="{FF2B5EF4-FFF2-40B4-BE49-F238E27FC236}">
                <a16:creationId xmlns:a16="http://schemas.microsoft.com/office/drawing/2014/main" id="{E2072B5B-D6D8-4ECA-8ECC-ADA77B0CE40B}"/>
              </a:ext>
            </a:extLst>
          </p:cNvPr>
          <p:cNvSpPr/>
          <p:nvPr/>
        </p:nvSpPr>
        <p:spPr>
          <a:xfrm>
            <a:off x="7147884" y="3282430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34" name="Rectangle 53">
            <a:extLst>
              <a:ext uri="{FF2B5EF4-FFF2-40B4-BE49-F238E27FC236}">
                <a16:creationId xmlns:a16="http://schemas.microsoft.com/office/drawing/2014/main" id="{966CC908-F5AB-440E-8F31-73B015505711}"/>
              </a:ext>
            </a:extLst>
          </p:cNvPr>
          <p:cNvSpPr/>
          <p:nvPr/>
        </p:nvSpPr>
        <p:spPr>
          <a:xfrm>
            <a:off x="4356358" y="3282430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35" name="Rectangle 54">
            <a:extLst>
              <a:ext uri="{FF2B5EF4-FFF2-40B4-BE49-F238E27FC236}">
                <a16:creationId xmlns:a16="http://schemas.microsoft.com/office/drawing/2014/main" id="{8EC3DD14-4C9D-4D62-A122-FD811D0D4191}"/>
              </a:ext>
            </a:extLst>
          </p:cNvPr>
          <p:cNvSpPr/>
          <p:nvPr/>
        </p:nvSpPr>
        <p:spPr>
          <a:xfrm>
            <a:off x="5096605" y="3282430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4946E230-8264-4124-B42E-13FDDAAF62FB}"/>
              </a:ext>
            </a:extLst>
          </p:cNvPr>
          <p:cNvSpPr/>
          <p:nvPr/>
        </p:nvSpPr>
        <p:spPr>
          <a:xfrm>
            <a:off x="7783557" y="3269366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DE78189E-542A-475F-9388-BDF77F3487DA}"/>
              </a:ext>
            </a:extLst>
          </p:cNvPr>
          <p:cNvCxnSpPr>
            <a:cxnSpLocks/>
          </p:cNvCxnSpPr>
          <p:nvPr/>
        </p:nvCxnSpPr>
        <p:spPr>
          <a:xfrm>
            <a:off x="1510118" y="4117947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71">
            <a:extLst>
              <a:ext uri="{FF2B5EF4-FFF2-40B4-BE49-F238E27FC236}">
                <a16:creationId xmlns:a16="http://schemas.microsoft.com/office/drawing/2014/main" id="{D02B8C9D-3F10-4DF0-8713-9243B400097F}"/>
              </a:ext>
            </a:extLst>
          </p:cNvPr>
          <p:cNvCxnSpPr>
            <a:cxnSpLocks/>
          </p:cNvCxnSpPr>
          <p:nvPr/>
        </p:nvCxnSpPr>
        <p:spPr>
          <a:xfrm flipV="1">
            <a:off x="1518490" y="4856303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74">
            <a:extLst>
              <a:ext uri="{FF2B5EF4-FFF2-40B4-BE49-F238E27FC236}">
                <a16:creationId xmlns:a16="http://schemas.microsoft.com/office/drawing/2014/main" id="{1FCEAABC-D332-4D13-861C-03B11011ADC5}"/>
              </a:ext>
            </a:extLst>
          </p:cNvPr>
          <p:cNvSpPr/>
          <p:nvPr/>
        </p:nvSpPr>
        <p:spPr>
          <a:xfrm>
            <a:off x="1578648" y="3780312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40" name="Rectangle 75">
            <a:extLst>
              <a:ext uri="{FF2B5EF4-FFF2-40B4-BE49-F238E27FC236}">
                <a16:creationId xmlns:a16="http://schemas.microsoft.com/office/drawing/2014/main" id="{D859B242-513E-48EA-B170-A5A0B59EC22D}"/>
              </a:ext>
            </a:extLst>
          </p:cNvPr>
          <p:cNvSpPr/>
          <p:nvPr/>
        </p:nvSpPr>
        <p:spPr>
          <a:xfrm>
            <a:off x="1569722" y="4517749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41" name="Rectangle 76">
            <a:extLst>
              <a:ext uri="{FF2B5EF4-FFF2-40B4-BE49-F238E27FC236}">
                <a16:creationId xmlns:a16="http://schemas.microsoft.com/office/drawing/2014/main" id="{8543AE4A-F620-44E5-9AFE-D0924AEE8AD7}"/>
              </a:ext>
            </a:extLst>
          </p:cNvPr>
          <p:cNvSpPr/>
          <p:nvPr/>
        </p:nvSpPr>
        <p:spPr>
          <a:xfrm>
            <a:off x="2290686" y="378031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2" name="Rectangle 77">
            <a:extLst>
              <a:ext uri="{FF2B5EF4-FFF2-40B4-BE49-F238E27FC236}">
                <a16:creationId xmlns:a16="http://schemas.microsoft.com/office/drawing/2014/main" id="{A75300DD-A3E7-4602-BE79-DE0270BCF911}"/>
              </a:ext>
            </a:extLst>
          </p:cNvPr>
          <p:cNvSpPr/>
          <p:nvPr/>
        </p:nvSpPr>
        <p:spPr>
          <a:xfrm>
            <a:off x="3563920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3" name="Rectangle 78">
            <a:extLst>
              <a:ext uri="{FF2B5EF4-FFF2-40B4-BE49-F238E27FC236}">
                <a16:creationId xmlns:a16="http://schemas.microsoft.com/office/drawing/2014/main" id="{A4F0BC01-CD12-40F7-814B-F3CAC07B44D1}"/>
              </a:ext>
            </a:extLst>
          </p:cNvPr>
          <p:cNvSpPr/>
          <p:nvPr/>
        </p:nvSpPr>
        <p:spPr>
          <a:xfrm>
            <a:off x="4512651" y="378031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4" name="Rectangle 79">
            <a:extLst>
              <a:ext uri="{FF2B5EF4-FFF2-40B4-BE49-F238E27FC236}">
                <a16:creationId xmlns:a16="http://schemas.microsoft.com/office/drawing/2014/main" id="{6F8B79D2-D479-4204-B2C3-C6F00A094993}"/>
              </a:ext>
            </a:extLst>
          </p:cNvPr>
          <p:cNvSpPr/>
          <p:nvPr/>
        </p:nvSpPr>
        <p:spPr>
          <a:xfrm>
            <a:off x="5641245" y="378031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5" name="Rectangle 80">
            <a:extLst>
              <a:ext uri="{FF2B5EF4-FFF2-40B4-BE49-F238E27FC236}">
                <a16:creationId xmlns:a16="http://schemas.microsoft.com/office/drawing/2014/main" id="{89DE8003-786B-4524-98E0-FE10095893BD}"/>
              </a:ext>
            </a:extLst>
          </p:cNvPr>
          <p:cNvSpPr/>
          <p:nvPr/>
        </p:nvSpPr>
        <p:spPr>
          <a:xfrm>
            <a:off x="7232847" y="3779854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46" name="Rectangle 81">
            <a:extLst>
              <a:ext uri="{FF2B5EF4-FFF2-40B4-BE49-F238E27FC236}">
                <a16:creationId xmlns:a16="http://schemas.microsoft.com/office/drawing/2014/main" id="{58341978-8FD3-4347-8C65-45A3C135C2A8}"/>
              </a:ext>
            </a:extLst>
          </p:cNvPr>
          <p:cNvSpPr/>
          <p:nvPr/>
        </p:nvSpPr>
        <p:spPr>
          <a:xfrm>
            <a:off x="7858096" y="3780312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47" name="Rectangle 82">
            <a:extLst>
              <a:ext uri="{FF2B5EF4-FFF2-40B4-BE49-F238E27FC236}">
                <a16:creationId xmlns:a16="http://schemas.microsoft.com/office/drawing/2014/main" id="{D1034363-4BEF-443D-A46B-92FD448B5FEF}"/>
              </a:ext>
            </a:extLst>
          </p:cNvPr>
          <p:cNvSpPr/>
          <p:nvPr/>
        </p:nvSpPr>
        <p:spPr>
          <a:xfrm>
            <a:off x="2286603" y="4509932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48" name="Rectangle 83">
            <a:extLst>
              <a:ext uri="{FF2B5EF4-FFF2-40B4-BE49-F238E27FC236}">
                <a16:creationId xmlns:a16="http://schemas.microsoft.com/office/drawing/2014/main" id="{82FEDB8A-6A4F-4C78-8941-FFBC7BD4BDB0}"/>
              </a:ext>
            </a:extLst>
          </p:cNvPr>
          <p:cNvSpPr/>
          <p:nvPr/>
        </p:nvSpPr>
        <p:spPr>
          <a:xfrm>
            <a:off x="3559837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49" name="Rectangle 84">
            <a:extLst>
              <a:ext uri="{FF2B5EF4-FFF2-40B4-BE49-F238E27FC236}">
                <a16:creationId xmlns:a16="http://schemas.microsoft.com/office/drawing/2014/main" id="{CBE07E9A-F72C-4C92-AAE7-212D2A048FB2}"/>
              </a:ext>
            </a:extLst>
          </p:cNvPr>
          <p:cNvSpPr/>
          <p:nvPr/>
        </p:nvSpPr>
        <p:spPr>
          <a:xfrm>
            <a:off x="4508567" y="4509932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0" name="Rectangle 85">
            <a:extLst>
              <a:ext uri="{FF2B5EF4-FFF2-40B4-BE49-F238E27FC236}">
                <a16:creationId xmlns:a16="http://schemas.microsoft.com/office/drawing/2014/main" id="{1025C51C-AE4C-4FE3-8DDD-B13862145583}"/>
              </a:ext>
            </a:extLst>
          </p:cNvPr>
          <p:cNvSpPr/>
          <p:nvPr/>
        </p:nvSpPr>
        <p:spPr>
          <a:xfrm>
            <a:off x="5637162" y="4509932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51" name="Rectangle 86">
            <a:extLst>
              <a:ext uri="{FF2B5EF4-FFF2-40B4-BE49-F238E27FC236}">
                <a16:creationId xmlns:a16="http://schemas.microsoft.com/office/drawing/2014/main" id="{8B4F5CDC-A3CB-4427-BAC3-083EC553D601}"/>
              </a:ext>
            </a:extLst>
          </p:cNvPr>
          <p:cNvSpPr/>
          <p:nvPr/>
        </p:nvSpPr>
        <p:spPr>
          <a:xfrm>
            <a:off x="7228763" y="4509473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52" name="Rectangle 116">
            <a:extLst>
              <a:ext uri="{FF2B5EF4-FFF2-40B4-BE49-F238E27FC236}">
                <a16:creationId xmlns:a16="http://schemas.microsoft.com/office/drawing/2014/main" id="{94C72D1F-1547-4553-B9EC-97288A189955}"/>
              </a:ext>
            </a:extLst>
          </p:cNvPr>
          <p:cNvSpPr/>
          <p:nvPr/>
        </p:nvSpPr>
        <p:spPr>
          <a:xfrm>
            <a:off x="7850978" y="451400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53" name="Rectangle 117">
            <a:extLst>
              <a:ext uri="{FF2B5EF4-FFF2-40B4-BE49-F238E27FC236}">
                <a16:creationId xmlns:a16="http://schemas.microsoft.com/office/drawing/2014/main" id="{A5CE41CF-2B21-4EB6-A903-271661A86F08}"/>
              </a:ext>
            </a:extLst>
          </p:cNvPr>
          <p:cNvSpPr/>
          <p:nvPr/>
        </p:nvSpPr>
        <p:spPr>
          <a:xfrm>
            <a:off x="2282238" y="2705982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54" name="Rectangle 118">
            <a:extLst>
              <a:ext uri="{FF2B5EF4-FFF2-40B4-BE49-F238E27FC236}">
                <a16:creationId xmlns:a16="http://schemas.microsoft.com/office/drawing/2014/main" id="{6C0A337B-21BC-4D3E-8713-2E3AA45DD6A6}"/>
              </a:ext>
            </a:extLst>
          </p:cNvPr>
          <p:cNvSpPr/>
          <p:nvPr/>
        </p:nvSpPr>
        <p:spPr>
          <a:xfrm>
            <a:off x="2821917" y="2709996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id="{8CA8BB63-4723-4859-9F0B-BA61A4ECA35E}"/>
              </a:ext>
            </a:extLst>
          </p:cNvPr>
          <p:cNvSpPr/>
          <p:nvPr/>
        </p:nvSpPr>
        <p:spPr>
          <a:xfrm>
            <a:off x="10922370" y="3281650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56" name="กลุ่ม 16">
            <a:extLst>
              <a:ext uri="{FF2B5EF4-FFF2-40B4-BE49-F238E27FC236}">
                <a16:creationId xmlns:a16="http://schemas.microsoft.com/office/drawing/2014/main" id="{51D53721-4EAF-4026-ADF6-1C0B2A51559B}"/>
              </a:ext>
            </a:extLst>
          </p:cNvPr>
          <p:cNvGrpSpPr/>
          <p:nvPr/>
        </p:nvGrpSpPr>
        <p:grpSpPr>
          <a:xfrm>
            <a:off x="10740952" y="3825136"/>
            <a:ext cx="325696" cy="243933"/>
            <a:chOff x="11511708" y="3431250"/>
            <a:chExt cx="397389" cy="280988"/>
          </a:xfrm>
        </p:grpSpPr>
        <p:sp>
          <p:nvSpPr>
            <p:cNvPr id="57" name="สี่เหลี่ยมผืนผ้า: มุมมน 13">
              <a:extLst>
                <a:ext uri="{FF2B5EF4-FFF2-40B4-BE49-F238E27FC236}">
                  <a16:creationId xmlns:a16="http://schemas.microsoft.com/office/drawing/2014/main" id="{BBD2EA9F-DA8B-492F-8BC1-05CF161DFFB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0EA67643-DD6C-4638-B511-A9AA70B9F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59" name="กลุ่ม 16">
            <a:extLst>
              <a:ext uri="{FF2B5EF4-FFF2-40B4-BE49-F238E27FC236}">
                <a16:creationId xmlns:a16="http://schemas.microsoft.com/office/drawing/2014/main" id="{3AC8C633-9074-4811-B304-F57F6C9C9E5F}"/>
              </a:ext>
            </a:extLst>
          </p:cNvPr>
          <p:cNvGrpSpPr/>
          <p:nvPr/>
        </p:nvGrpSpPr>
        <p:grpSpPr>
          <a:xfrm>
            <a:off x="10750011" y="4563265"/>
            <a:ext cx="325696" cy="243933"/>
            <a:chOff x="11511707" y="3431250"/>
            <a:chExt cx="397389" cy="280988"/>
          </a:xfrm>
        </p:grpSpPr>
        <p:sp>
          <p:nvSpPr>
            <p:cNvPr id="60" name="สี่เหลี่ยมผืนผ้า: มุมมน 13">
              <a:extLst>
                <a:ext uri="{FF2B5EF4-FFF2-40B4-BE49-F238E27FC236}">
                  <a16:creationId xmlns:a16="http://schemas.microsoft.com/office/drawing/2014/main" id="{632C3E04-B88C-411E-AFDA-1D03C59F2F65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รูปภาพ 15" descr="รูปภาพประกอบด้วย รูปวาด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0EBE53E-68D3-4D14-AE0F-88A80E9D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62" name="Picture 179">
            <a:extLst>
              <a:ext uri="{FF2B5EF4-FFF2-40B4-BE49-F238E27FC236}">
                <a16:creationId xmlns:a16="http://schemas.microsoft.com/office/drawing/2014/main" id="{49D662CC-BB1E-4EB8-B369-55B036A8B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5870068"/>
            <a:ext cx="2944905" cy="347263"/>
          </a:xfrm>
          <a:prstGeom prst="rect">
            <a:avLst/>
          </a:prstGeom>
        </p:spPr>
      </p:pic>
      <p:pic>
        <p:nvPicPr>
          <p:cNvPr id="63" name="Picture 180">
            <a:extLst>
              <a:ext uri="{FF2B5EF4-FFF2-40B4-BE49-F238E27FC236}">
                <a16:creationId xmlns:a16="http://schemas.microsoft.com/office/drawing/2014/main" id="{302B6792-6221-40E8-AE35-3B4D4EE1A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5831049"/>
            <a:ext cx="2335854" cy="254900"/>
          </a:xfrm>
          <a:prstGeom prst="rect">
            <a:avLst/>
          </a:prstGeom>
        </p:spPr>
      </p:pic>
      <p:sp>
        <p:nvSpPr>
          <p:cNvPr id="64" name="Rectangle 55">
            <a:extLst>
              <a:ext uri="{FF2B5EF4-FFF2-40B4-BE49-F238E27FC236}">
                <a16:creationId xmlns:a16="http://schemas.microsoft.com/office/drawing/2014/main" id="{CBC89CE8-EFF4-4A60-9329-8F21C6946785}"/>
              </a:ext>
            </a:extLst>
          </p:cNvPr>
          <p:cNvSpPr/>
          <p:nvPr/>
        </p:nvSpPr>
        <p:spPr>
          <a:xfrm>
            <a:off x="9957779" y="3303330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65" name="Rectangle 81">
            <a:extLst>
              <a:ext uri="{FF2B5EF4-FFF2-40B4-BE49-F238E27FC236}">
                <a16:creationId xmlns:a16="http://schemas.microsoft.com/office/drawing/2014/main" id="{57CC0CAE-5C22-4C17-8C34-8AD41E32CD8C}"/>
              </a:ext>
            </a:extLst>
          </p:cNvPr>
          <p:cNvSpPr/>
          <p:nvPr/>
        </p:nvSpPr>
        <p:spPr>
          <a:xfrm>
            <a:off x="9837348" y="3779854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66" name="Rectangle 81">
            <a:extLst>
              <a:ext uri="{FF2B5EF4-FFF2-40B4-BE49-F238E27FC236}">
                <a16:creationId xmlns:a16="http://schemas.microsoft.com/office/drawing/2014/main" id="{6A12AEC6-9E60-4CDF-8358-037C7C55C7E5}"/>
              </a:ext>
            </a:extLst>
          </p:cNvPr>
          <p:cNvSpPr/>
          <p:nvPr/>
        </p:nvSpPr>
        <p:spPr>
          <a:xfrm>
            <a:off x="9846935" y="450374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sp>
        <p:nvSpPr>
          <p:cNvPr id="67" name="Rectangle 57">
            <a:extLst>
              <a:ext uri="{FF2B5EF4-FFF2-40B4-BE49-F238E27FC236}">
                <a16:creationId xmlns:a16="http://schemas.microsoft.com/office/drawing/2014/main" id="{39D88F53-7D4C-4E7E-B011-12B750F1A0AF}"/>
              </a:ext>
            </a:extLst>
          </p:cNvPr>
          <p:cNvSpPr/>
          <p:nvPr/>
        </p:nvSpPr>
        <p:spPr>
          <a:xfrm>
            <a:off x="8885978" y="3269366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68" name="Rectangle 176">
            <a:extLst>
              <a:ext uri="{FF2B5EF4-FFF2-40B4-BE49-F238E27FC236}">
                <a16:creationId xmlns:a16="http://schemas.microsoft.com/office/drawing/2014/main" id="{351D4B8A-A486-4C85-A46D-D6C93729F4A6}"/>
              </a:ext>
            </a:extLst>
          </p:cNvPr>
          <p:cNvSpPr/>
          <p:nvPr/>
        </p:nvSpPr>
        <p:spPr>
          <a:xfrm>
            <a:off x="8854833" y="3753054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grpSp>
        <p:nvGrpSpPr>
          <p:cNvPr id="70" name="Group 211">
            <a:extLst>
              <a:ext uri="{FF2B5EF4-FFF2-40B4-BE49-F238E27FC236}">
                <a16:creationId xmlns:a16="http://schemas.microsoft.com/office/drawing/2014/main" id="{CA50DB98-BB9B-4484-837A-4F682FFFDDD9}"/>
              </a:ext>
            </a:extLst>
          </p:cNvPr>
          <p:cNvGrpSpPr/>
          <p:nvPr/>
        </p:nvGrpSpPr>
        <p:grpSpPr>
          <a:xfrm>
            <a:off x="11494828" y="3822489"/>
            <a:ext cx="325696" cy="243933"/>
            <a:chOff x="12804434" y="4240000"/>
            <a:chExt cx="325696" cy="243933"/>
          </a:xfrm>
        </p:grpSpPr>
        <p:sp>
          <p:nvSpPr>
            <p:cNvPr id="71" name="สี่เหลี่ยมผืนผ้า: มุมมน 13">
              <a:extLst>
                <a:ext uri="{FF2B5EF4-FFF2-40B4-BE49-F238E27FC236}">
                  <a16:creationId xmlns:a16="http://schemas.microsoft.com/office/drawing/2014/main" id="{41412F6E-7F2D-441F-B02F-D05013C4B7AC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13">
              <a:hlinkClick r:id="rId7" action="ppaction://hlinksldjump"/>
              <a:extLst>
                <a:ext uri="{FF2B5EF4-FFF2-40B4-BE49-F238E27FC236}">
                  <a16:creationId xmlns:a16="http://schemas.microsoft.com/office/drawing/2014/main" id="{449C5F6D-7550-41FF-A1D5-50C37D50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73" name="Group 214">
            <a:extLst>
              <a:ext uri="{FF2B5EF4-FFF2-40B4-BE49-F238E27FC236}">
                <a16:creationId xmlns:a16="http://schemas.microsoft.com/office/drawing/2014/main" id="{A3542586-2C90-44B0-8F09-B4252FEACF6D}"/>
              </a:ext>
            </a:extLst>
          </p:cNvPr>
          <p:cNvGrpSpPr/>
          <p:nvPr/>
        </p:nvGrpSpPr>
        <p:grpSpPr>
          <a:xfrm>
            <a:off x="11494828" y="4558621"/>
            <a:ext cx="325696" cy="243933"/>
            <a:chOff x="12804434" y="4240000"/>
            <a:chExt cx="325696" cy="243933"/>
          </a:xfrm>
        </p:grpSpPr>
        <p:sp>
          <p:nvSpPr>
            <p:cNvPr id="74" name="สี่เหลี่ยมผืนผ้า: มุมมน 13">
              <a:extLst>
                <a:ext uri="{FF2B5EF4-FFF2-40B4-BE49-F238E27FC236}">
                  <a16:creationId xmlns:a16="http://schemas.microsoft.com/office/drawing/2014/main" id="{2E0D6B63-3BF5-412C-B308-B1CD10B48564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16">
              <a:hlinkClick r:id="rId7" action="ppaction://hlinksldjump"/>
              <a:extLst>
                <a:ext uri="{FF2B5EF4-FFF2-40B4-BE49-F238E27FC236}">
                  <a16:creationId xmlns:a16="http://schemas.microsoft.com/office/drawing/2014/main" id="{B173A854-9962-4930-AC6A-59BF8F71F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76" name="Group 5">
            <a:extLst>
              <a:ext uri="{FF2B5EF4-FFF2-40B4-BE49-F238E27FC236}">
                <a16:creationId xmlns:a16="http://schemas.microsoft.com/office/drawing/2014/main" id="{88947229-FB7A-4D8F-AFB1-2084C124F8BF}"/>
              </a:ext>
            </a:extLst>
          </p:cNvPr>
          <p:cNvGrpSpPr/>
          <p:nvPr/>
        </p:nvGrpSpPr>
        <p:grpSpPr>
          <a:xfrm>
            <a:off x="11117890" y="3827164"/>
            <a:ext cx="325696" cy="243933"/>
            <a:chOff x="12583467" y="3661743"/>
            <a:chExt cx="325696" cy="243933"/>
          </a:xfrm>
        </p:grpSpPr>
        <p:sp>
          <p:nvSpPr>
            <p:cNvPr id="77" name="สี่เหลี่ยมผืนผ้า: มุมมน 13">
              <a:extLst>
                <a:ext uri="{FF2B5EF4-FFF2-40B4-BE49-F238E27FC236}">
                  <a16:creationId xmlns:a16="http://schemas.microsoft.com/office/drawing/2014/main" id="{AEE06FB1-BD11-46FD-AF9A-D54083050A81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7A4E2C6C-424C-46B7-B93F-A451B3226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79" name="Group 5">
            <a:extLst>
              <a:ext uri="{FF2B5EF4-FFF2-40B4-BE49-F238E27FC236}">
                <a16:creationId xmlns:a16="http://schemas.microsoft.com/office/drawing/2014/main" id="{3C9FAF45-075C-4D0E-A914-E72A440EDEC9}"/>
              </a:ext>
            </a:extLst>
          </p:cNvPr>
          <p:cNvGrpSpPr/>
          <p:nvPr/>
        </p:nvGrpSpPr>
        <p:grpSpPr>
          <a:xfrm>
            <a:off x="11124863" y="4569741"/>
            <a:ext cx="325696" cy="243933"/>
            <a:chOff x="12583467" y="3661743"/>
            <a:chExt cx="325696" cy="243933"/>
          </a:xfrm>
        </p:grpSpPr>
        <p:sp>
          <p:nvSpPr>
            <p:cNvPr id="80" name="สี่เหลี่ยมผืนผ้า: มุมมน 13">
              <a:extLst>
                <a:ext uri="{FF2B5EF4-FFF2-40B4-BE49-F238E27FC236}">
                  <a16:creationId xmlns:a16="http://schemas.microsoft.com/office/drawing/2014/main" id="{7C30C116-1AB4-4CF4-B0BD-04F888269EB9}"/>
                </a:ext>
              </a:extLst>
            </p:cNvPr>
            <p:cNvSpPr/>
            <p:nvPr/>
          </p:nvSpPr>
          <p:spPr>
            <a:xfrm>
              <a:off x="12583467" y="366174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3A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B63F1BB5-1064-480D-B2F0-CA45BD89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1336" y="3688730"/>
              <a:ext cx="189958" cy="189958"/>
            </a:xfrm>
            <a:prstGeom prst="rect">
              <a:avLst/>
            </a:prstGeom>
          </p:spPr>
        </p:pic>
      </p:grpSp>
      <p:grpSp>
        <p:nvGrpSpPr>
          <p:cNvPr id="82" name="กลุ่ม 81">
            <a:extLst>
              <a:ext uri="{FF2B5EF4-FFF2-40B4-BE49-F238E27FC236}">
                <a16:creationId xmlns:a16="http://schemas.microsoft.com/office/drawing/2014/main" id="{FF51AB5D-6699-4437-94E7-7F125B5FDAFE}"/>
              </a:ext>
            </a:extLst>
          </p:cNvPr>
          <p:cNvGrpSpPr/>
          <p:nvPr/>
        </p:nvGrpSpPr>
        <p:grpSpPr>
          <a:xfrm>
            <a:off x="11008784" y="1103646"/>
            <a:ext cx="1138103" cy="400110"/>
            <a:chOff x="10366366" y="1447403"/>
            <a:chExt cx="1375904" cy="479372"/>
          </a:xfrm>
        </p:grpSpPr>
        <p:sp>
          <p:nvSpPr>
            <p:cNvPr id="83" name="สี่เหลี่ยมผืนผ้า 82">
              <a:extLst>
                <a:ext uri="{FF2B5EF4-FFF2-40B4-BE49-F238E27FC236}">
                  <a16:creationId xmlns:a16="http://schemas.microsoft.com/office/drawing/2014/main" id="{9F70308C-2946-49BF-B33E-EC251B3E6C6B}"/>
                </a:ext>
              </a:extLst>
            </p:cNvPr>
            <p:cNvSpPr/>
            <p:nvPr/>
          </p:nvSpPr>
          <p:spPr>
            <a:xfrm>
              <a:off x="10447273" y="1466310"/>
              <a:ext cx="1242387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สี่เหลี่ยมผืนผ้า 83">
              <a:extLst>
                <a:ext uri="{FF2B5EF4-FFF2-40B4-BE49-F238E27FC236}">
                  <a16:creationId xmlns:a16="http://schemas.microsoft.com/office/drawing/2014/main" id="{C3FD14CA-CA1C-42EB-AC7B-B6A173A663CE}"/>
                </a:ext>
              </a:extLst>
            </p:cNvPr>
            <p:cNvSpPr/>
            <p:nvPr/>
          </p:nvSpPr>
          <p:spPr>
            <a:xfrm>
              <a:off x="10366366" y="1447403"/>
              <a:ext cx="1375904" cy="4793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BKD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94" name="กลุ่ม 93">
            <a:extLst>
              <a:ext uri="{FF2B5EF4-FFF2-40B4-BE49-F238E27FC236}">
                <a16:creationId xmlns:a16="http://schemas.microsoft.com/office/drawing/2014/main" id="{F2379CB6-CD92-40DF-8496-C6D60974637F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grpSp>
          <p:nvGrpSpPr>
            <p:cNvPr id="95" name="Group 192">
              <a:extLst>
                <a:ext uri="{FF2B5EF4-FFF2-40B4-BE49-F238E27FC236}">
                  <a16:creationId xmlns:a16="http://schemas.microsoft.com/office/drawing/2014/main" id="{31208461-6150-4863-BCA1-DF2C30165F5F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97" name="Rectangle 193">
                <a:extLst>
                  <a:ext uri="{FF2B5EF4-FFF2-40B4-BE49-F238E27FC236}">
                    <a16:creationId xmlns:a16="http://schemas.microsoft.com/office/drawing/2014/main" id="{947E52F9-391A-475A-BFCB-54FBD8EA65F7}"/>
                  </a:ext>
                </a:extLst>
              </p:cNvPr>
              <p:cNvSpPr/>
              <p:nvPr/>
            </p:nvSpPr>
            <p:spPr>
              <a:xfrm rot="2744622">
                <a:off x="5105039" y="345204"/>
                <a:ext cx="591277" cy="576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194">
                <a:extLst>
                  <a:ext uri="{FF2B5EF4-FFF2-40B4-BE49-F238E27FC236}">
                    <a16:creationId xmlns:a16="http://schemas.microsoft.com/office/drawing/2014/main" id="{EFAFF118-17D6-4A49-ADE3-7DB690C7AFDD}"/>
                  </a:ext>
                </a:extLst>
              </p:cNvPr>
              <p:cNvSpPr/>
              <p:nvPr/>
            </p:nvSpPr>
            <p:spPr>
              <a:xfrm>
                <a:off x="11353802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195">
                <a:extLst>
                  <a:ext uri="{FF2B5EF4-FFF2-40B4-BE49-F238E27FC236}">
                    <a16:creationId xmlns:a16="http://schemas.microsoft.com/office/drawing/2014/main" id="{8EFDF4C1-621D-4975-A7F7-4AC8D2557E1B}"/>
                  </a:ext>
                </a:extLst>
              </p:cNvPr>
              <p:cNvGrpSpPr/>
              <p:nvPr/>
            </p:nvGrpSpPr>
            <p:grpSpPr>
              <a:xfrm>
                <a:off x="-7621" y="-7471"/>
                <a:ext cx="12199621" cy="1071014"/>
                <a:chOff x="-7621" y="-7471"/>
                <a:chExt cx="12199621" cy="1071014"/>
              </a:xfrm>
            </p:grpSpPr>
            <p:sp>
              <p:nvSpPr>
                <p:cNvPr id="100" name="Rectangle 196">
                  <a:extLst>
                    <a:ext uri="{FF2B5EF4-FFF2-40B4-BE49-F238E27FC236}">
                      <a16:creationId xmlns:a16="http://schemas.microsoft.com/office/drawing/2014/main" id="{4ACB75E4-6EB2-4C87-89A7-6ED9B7C2B72F}"/>
                    </a:ext>
                  </a:extLst>
                </p:cNvPr>
                <p:cNvSpPr/>
                <p:nvPr/>
              </p:nvSpPr>
              <p:spPr>
                <a:xfrm>
                  <a:off x="-7621" y="-7471"/>
                  <a:ext cx="12192000" cy="105384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97">
                  <a:extLst>
                    <a:ext uri="{FF2B5EF4-FFF2-40B4-BE49-F238E27FC236}">
                      <a16:creationId xmlns:a16="http://schemas.microsoft.com/office/drawing/2014/main" id="{C52C4BBD-283A-4C9E-B42A-DB589EAF00AF}"/>
                    </a:ext>
                  </a:extLst>
                </p:cNvPr>
                <p:cNvSpPr/>
                <p:nvPr/>
              </p:nvSpPr>
              <p:spPr>
                <a:xfrm>
                  <a:off x="4526915" y="218397"/>
                  <a:ext cx="7656334" cy="824865"/>
                </a:xfrm>
                <a:prstGeom prst="rect">
                  <a:avLst/>
                </a:prstGeom>
                <a:solidFill>
                  <a:srgbClr val="002060">
                    <a:alpha val="67000"/>
                  </a:srgb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 198">
                  <a:extLst>
                    <a:ext uri="{FF2B5EF4-FFF2-40B4-BE49-F238E27FC236}">
                      <a16:creationId xmlns:a16="http://schemas.microsoft.com/office/drawing/2014/main" id="{26F2140B-A2E0-423E-837B-38AABA474E6D}"/>
                    </a:ext>
                  </a:extLst>
                </p:cNvPr>
                <p:cNvSpPr/>
                <p:nvPr/>
              </p:nvSpPr>
              <p:spPr>
                <a:xfrm>
                  <a:off x="11353799" y="164383"/>
                  <a:ext cx="814479" cy="899160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3" name="Group 199">
                  <a:extLst>
                    <a:ext uri="{FF2B5EF4-FFF2-40B4-BE49-F238E27FC236}">
                      <a16:creationId xmlns:a16="http://schemas.microsoft.com/office/drawing/2014/main" id="{FF8BE5C1-8C90-4C61-86F3-8DBA3137821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954816"/>
                  <a:chOff x="0" y="0"/>
                  <a:chExt cx="12192000" cy="954816"/>
                </a:xfrm>
              </p:grpSpPr>
              <p:pic>
                <p:nvPicPr>
                  <p:cNvPr id="104" name="Picture 200">
                    <a:extLst>
                      <a:ext uri="{FF2B5EF4-FFF2-40B4-BE49-F238E27FC236}">
                        <a16:creationId xmlns:a16="http://schemas.microsoft.com/office/drawing/2014/main" id="{4A06A147-D4D1-40AB-9A94-63E6CC804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56" t="21946" r="24681" b="32883"/>
                  <a:stretch/>
                </p:blipFill>
                <p:spPr>
                  <a:xfrm>
                    <a:off x="157135" y="336869"/>
                    <a:ext cx="628701" cy="585996"/>
                  </a:xfrm>
                  <a:prstGeom prst="rect">
                    <a:avLst/>
                  </a:prstGeom>
                </p:spPr>
              </p:pic>
              <p:sp>
                <p:nvSpPr>
                  <p:cNvPr id="105" name="Rectangle 201">
                    <a:extLst>
                      <a:ext uri="{FF2B5EF4-FFF2-40B4-BE49-F238E27FC236}">
                        <a16:creationId xmlns:a16="http://schemas.microsoft.com/office/drawing/2014/main" id="{BEE6430F-C8D6-4207-AFCB-183F281472E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2192000" cy="213360"/>
                  </a:xfrm>
                  <a:prstGeom prst="rect">
                    <a:avLst/>
                  </a:prstGeom>
                  <a:solidFill>
                    <a:srgbClr val="00206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TextBox 202">
                    <a:extLst>
                      <a:ext uri="{FF2B5EF4-FFF2-40B4-BE49-F238E27FC236}">
                        <a16:creationId xmlns:a16="http://schemas.microsoft.com/office/drawing/2014/main" id="{CDF1306C-20FA-4915-ADE5-AD97D9FD3317}"/>
                      </a:ext>
                    </a:extLst>
                  </p:cNvPr>
                  <p:cNvSpPr txBox="1"/>
                  <p:nvPr/>
                </p:nvSpPr>
                <p:spPr>
                  <a:xfrm>
                    <a:off x="921131" y="403752"/>
                    <a:ext cx="279114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latin typeface="Bahnschrift Condensed" panose="020B0502040204020203" pitchFamily="34" charset="0"/>
                      </a:rPr>
                      <a:t>Process Change Report System</a:t>
                    </a:r>
                  </a:p>
                </p:txBody>
              </p:sp>
              <p:sp>
                <p:nvSpPr>
                  <p:cNvPr id="107" name="Rectangle 203">
                    <a:extLst>
                      <a:ext uri="{FF2B5EF4-FFF2-40B4-BE49-F238E27FC236}">
                        <a16:creationId xmlns:a16="http://schemas.microsoft.com/office/drawing/2014/main" id="{42AC4B28-FC50-446C-9A5E-9508DFDFE9B3}"/>
                      </a:ext>
                    </a:extLst>
                  </p:cNvPr>
                  <p:cNvSpPr/>
                  <p:nvPr/>
                </p:nvSpPr>
                <p:spPr>
                  <a:xfrm rot="2744622">
                    <a:off x="4231290" y="351013"/>
                    <a:ext cx="591277" cy="5761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TextBox 204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1736C113-D7BC-4D4B-A9A8-F1AAB5253B2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091" y="445201"/>
                    <a:ext cx="13885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Change Process</a:t>
                    </a:r>
                  </a:p>
                </p:txBody>
              </p:sp>
              <p:sp>
                <p:nvSpPr>
                  <p:cNvPr id="109" name="TextBox 206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E6070CB7-8BFA-43E3-8232-B4C467F6ADD7}"/>
                      </a:ext>
                    </a:extLst>
                  </p:cNvPr>
                  <p:cNvSpPr txBox="1"/>
                  <p:nvPr/>
                </p:nvSpPr>
                <p:spPr>
                  <a:xfrm>
                    <a:off x="8450232" y="397475"/>
                    <a:ext cx="6928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Report</a:t>
                    </a:r>
                  </a:p>
                </p:txBody>
              </p:sp>
              <p:grpSp>
                <p:nvGrpSpPr>
                  <p:cNvPr id="110" name="Group 207">
                    <a:extLst>
                      <a:ext uri="{FF2B5EF4-FFF2-40B4-BE49-F238E27FC236}">
                        <a16:creationId xmlns:a16="http://schemas.microsoft.com/office/drawing/2014/main" id="{DE0DE14A-5A84-46A2-A5D8-0F1313BD7E74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811" y="267277"/>
                    <a:ext cx="687539" cy="687539"/>
                    <a:chOff x="6777990" y="3188970"/>
                    <a:chExt cx="822960" cy="822960"/>
                  </a:xfrm>
                </p:grpSpPr>
                <p:sp>
                  <p:nvSpPr>
                    <p:cNvPr id="112" name="Oval 209">
                      <a:extLst>
                        <a:ext uri="{FF2B5EF4-FFF2-40B4-BE49-F238E27FC236}">
                          <a16:creationId xmlns:a16="http://schemas.microsoft.com/office/drawing/2014/main" id="{0C514647-A687-4C51-B27A-EAB09078F6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990" y="3188970"/>
                      <a:ext cx="822960" cy="822960"/>
                    </a:xfrm>
                    <a:prstGeom prst="ellipse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/>
                    </a:p>
                  </p:txBody>
                </p:sp>
                <p:pic>
                  <p:nvPicPr>
                    <p:cNvPr id="113" name="Picture 210">
                      <a:extLst>
                        <a:ext uri="{FF2B5EF4-FFF2-40B4-BE49-F238E27FC236}">
                          <a16:creationId xmlns:a16="http://schemas.microsoft.com/office/drawing/2014/main" id="{19F69579-67A9-482B-99A3-3C478C6F3C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33831" y="3344811"/>
                      <a:ext cx="511277" cy="51127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1" name="TextBox 208">
                    <a:hlinkClick r:id="rId13" action="ppaction://hlinksldjump"/>
                    <a:extLst>
                      <a:ext uri="{FF2B5EF4-FFF2-40B4-BE49-F238E27FC236}">
                        <a16:creationId xmlns:a16="http://schemas.microsoft.com/office/drawing/2014/main" id="{697A5D78-F2AB-404D-81A8-CBF3FD1F2435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47" y="397474"/>
                    <a:ext cx="1540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u="sng" dirty="0">
                        <a:solidFill>
                          <a:schemeClr val="bg1"/>
                        </a:solidFill>
                        <a:latin typeface="Bahnschrift Condensed" panose="020B0502040204020203" pitchFamily="34" charset="0"/>
                      </a:rPr>
                      <a:t>Operation manual</a:t>
                    </a:r>
                  </a:p>
                </p:txBody>
              </p:sp>
            </p:grpSp>
          </p:grpSp>
        </p:grpSp>
        <p:sp>
          <p:nvSpPr>
            <p:cNvPr id="96" name="TextBox 1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D2A340D0-CF4B-41AA-912F-F1896C0A9DCB}"/>
                </a:ext>
              </a:extLst>
            </p:cNvPr>
            <p:cNvSpPr txBox="1"/>
            <p:nvPr/>
          </p:nvSpPr>
          <p:spPr>
            <a:xfrm>
              <a:off x="7095831" y="41914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Approval</a:t>
              </a:r>
            </a:p>
          </p:txBody>
        </p:sp>
      </p:grpSp>
      <p:grpSp>
        <p:nvGrpSpPr>
          <p:cNvPr id="114" name="Group 95">
            <a:extLst>
              <a:ext uri="{FF2B5EF4-FFF2-40B4-BE49-F238E27FC236}">
                <a16:creationId xmlns:a16="http://schemas.microsoft.com/office/drawing/2014/main" id="{B4F79797-28C0-4389-958F-480A79C5983C}"/>
              </a:ext>
            </a:extLst>
          </p:cNvPr>
          <p:cNvGrpSpPr/>
          <p:nvPr/>
        </p:nvGrpSpPr>
        <p:grpSpPr>
          <a:xfrm>
            <a:off x="9453771" y="824620"/>
            <a:ext cx="2239637" cy="2680023"/>
            <a:chOff x="13011052" y="1248804"/>
            <a:chExt cx="2239637" cy="2680022"/>
          </a:xfrm>
        </p:grpSpPr>
        <p:sp>
          <p:nvSpPr>
            <p:cNvPr id="115" name="Rectangle 96">
              <a:extLst>
                <a:ext uri="{FF2B5EF4-FFF2-40B4-BE49-F238E27FC236}">
                  <a16:creationId xmlns:a16="http://schemas.microsoft.com/office/drawing/2014/main" id="{6F8FCCCA-30F3-4982-9098-1BA96DD90EE5}"/>
                </a:ext>
              </a:extLst>
            </p:cNvPr>
            <p:cNvSpPr/>
            <p:nvPr/>
          </p:nvSpPr>
          <p:spPr>
            <a:xfrm>
              <a:off x="13011052" y="1248804"/>
              <a:ext cx="2239637" cy="26800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6" name="Oval 97">
              <a:extLst>
                <a:ext uri="{FF2B5EF4-FFF2-40B4-BE49-F238E27FC236}">
                  <a16:creationId xmlns:a16="http://schemas.microsoft.com/office/drawing/2014/main" id="{313D22EF-6430-49EC-980E-288CA668779C}"/>
                </a:ext>
              </a:extLst>
            </p:cNvPr>
            <p:cNvSpPr/>
            <p:nvPr/>
          </p:nvSpPr>
          <p:spPr>
            <a:xfrm>
              <a:off x="13661039" y="1501419"/>
              <a:ext cx="877956" cy="87795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7" name="Picture 98">
              <a:extLst>
                <a:ext uri="{FF2B5EF4-FFF2-40B4-BE49-F238E27FC236}">
                  <a16:creationId xmlns:a16="http://schemas.microsoft.com/office/drawing/2014/main" id="{7705E957-63DD-468B-848A-72587D16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519" y="1631322"/>
              <a:ext cx="663930" cy="663930"/>
            </a:xfrm>
            <a:prstGeom prst="rect">
              <a:avLst/>
            </a:prstGeom>
          </p:spPr>
        </p:pic>
        <p:sp>
          <p:nvSpPr>
            <p:cNvPr id="118" name="TextBox 99">
              <a:extLst>
                <a:ext uri="{FF2B5EF4-FFF2-40B4-BE49-F238E27FC236}">
                  <a16:creationId xmlns:a16="http://schemas.microsoft.com/office/drawing/2014/main" id="{94072557-3D23-47FA-B86C-F17AEF91C82C}"/>
                </a:ext>
              </a:extLst>
            </p:cNvPr>
            <p:cNvSpPr txBox="1"/>
            <p:nvPr/>
          </p:nvSpPr>
          <p:spPr>
            <a:xfrm flipH="1">
              <a:off x="13239679" y="2465426"/>
              <a:ext cx="178867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Supatchai</a:t>
              </a:r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 </a:t>
              </a:r>
              <a:r>
                <a:rPr lang="en-US" dirty="0">
                  <a:solidFill>
                    <a:schemeClr val="bg1"/>
                  </a:solidFill>
                  <a:latin typeface="Bahnschrift Condensed" panose="020B0502040204020203" pitchFamily="34" charset="0"/>
                  <a:cs typeface="Aparajita" panose="020B0604020202020204" pitchFamily="34" charset="0"/>
                </a:rPr>
                <a:t>kamaporn</a:t>
              </a:r>
            </a:p>
          </p:txBody>
        </p:sp>
        <p:sp>
          <p:nvSpPr>
            <p:cNvPr id="119" name="TextBox 100">
              <a:extLst>
                <a:ext uri="{FF2B5EF4-FFF2-40B4-BE49-F238E27FC236}">
                  <a16:creationId xmlns:a16="http://schemas.microsoft.com/office/drawing/2014/main" id="{1BF6BF26-B923-418D-8134-C4D9A2A5087F}"/>
                </a:ext>
              </a:extLst>
            </p:cNvPr>
            <p:cNvSpPr txBox="1"/>
            <p:nvPr/>
          </p:nvSpPr>
          <p:spPr>
            <a:xfrm flipH="1">
              <a:off x="13356691" y="2822336"/>
              <a:ext cx="1523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Position :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Trainee</a:t>
              </a:r>
            </a:p>
          </p:txBody>
        </p:sp>
        <p:sp>
          <p:nvSpPr>
            <p:cNvPr id="120" name="TextBox 101">
              <a:extLst>
                <a:ext uri="{FF2B5EF4-FFF2-40B4-BE49-F238E27FC236}">
                  <a16:creationId xmlns:a16="http://schemas.microsoft.com/office/drawing/2014/main" id="{6710A2A6-0780-49E5-992F-17ECE3D13F58}"/>
                </a:ext>
              </a:extLst>
            </p:cNvPr>
            <p:cNvSpPr txBox="1"/>
            <p:nvPr/>
          </p:nvSpPr>
          <p:spPr>
            <a:xfrm flipH="1">
              <a:off x="13400861" y="3165224"/>
              <a:ext cx="144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Department :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Bahnschrift Condensed" panose="020B0502040204020203" pitchFamily="34" charset="0"/>
                </a:rPr>
                <a:t>PE</a:t>
              </a:r>
            </a:p>
          </p:txBody>
        </p:sp>
        <p:sp>
          <p:nvSpPr>
            <p:cNvPr id="121" name="TextBox 102">
              <a:hlinkClick r:id="rId16" action="ppaction://hlinksldjump"/>
              <a:extLst>
                <a:ext uri="{FF2B5EF4-FFF2-40B4-BE49-F238E27FC236}">
                  <a16:creationId xmlns:a16="http://schemas.microsoft.com/office/drawing/2014/main" id="{6948490B-3A01-4149-BE1D-31D0E811A8AE}"/>
                </a:ext>
              </a:extLst>
            </p:cNvPr>
            <p:cNvSpPr txBox="1"/>
            <p:nvPr/>
          </p:nvSpPr>
          <p:spPr>
            <a:xfrm>
              <a:off x="13075204" y="3548577"/>
              <a:ext cx="5629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Aparajita" panose="020B0604020202020204" pitchFamily="34" charset="0"/>
                  <a:cs typeface="Aparajita" panose="020B0604020202020204" pitchFamily="34" charset="0"/>
                </a:rPr>
                <a:t>Close</a:t>
              </a:r>
              <a:endParaRPr lang="th-TH" sz="1600" dirty="0">
                <a:solidFill>
                  <a:srgbClr val="C00000"/>
                </a:solidFill>
                <a:latin typeface="Aparajita" panose="020B0604020202020204" pitchFamily="34" charset="0"/>
              </a:endParaRPr>
            </a:p>
          </p:txBody>
        </p:sp>
        <p:sp>
          <p:nvSpPr>
            <p:cNvPr id="122" name="TextBox 103">
              <a:hlinkClick r:id="rId17" action="ppaction://hlinksldjump"/>
              <a:extLst>
                <a:ext uri="{FF2B5EF4-FFF2-40B4-BE49-F238E27FC236}">
                  <a16:creationId xmlns:a16="http://schemas.microsoft.com/office/drawing/2014/main" id="{F8BC7185-9368-4C89-8415-9B3F5535F339}"/>
                </a:ext>
              </a:extLst>
            </p:cNvPr>
            <p:cNvSpPr txBox="1"/>
            <p:nvPr/>
          </p:nvSpPr>
          <p:spPr>
            <a:xfrm>
              <a:off x="14434634" y="3554043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Aparajita" panose="020B0604020202020204" pitchFamily="34" charset="0"/>
                  <a:cs typeface="Aparajita" panose="020B0604020202020204" pitchFamily="34" charset="0"/>
                </a:rPr>
                <a:t>Log out</a:t>
              </a:r>
              <a:endParaRPr lang="th-TH" sz="1600" b="1" dirty="0">
                <a:solidFill>
                  <a:srgbClr val="FFC000"/>
                </a:solidFill>
                <a:latin typeface="Aparajita" panose="020B0604020202020204" pitchFamily="34" charset="0"/>
              </a:endParaRPr>
            </a:p>
          </p:txBody>
        </p:sp>
      </p:grpSp>
      <p:sp>
        <p:nvSpPr>
          <p:cNvPr id="124" name="Rectangle 121">
            <a:extLst>
              <a:ext uri="{FF2B5EF4-FFF2-40B4-BE49-F238E27FC236}">
                <a16:creationId xmlns:a16="http://schemas.microsoft.com/office/drawing/2014/main" id="{88E69758-D5C9-4976-9E2F-47FA3F9E2C14}"/>
              </a:ext>
            </a:extLst>
          </p:cNvPr>
          <p:cNvSpPr/>
          <p:nvPr/>
        </p:nvSpPr>
        <p:spPr>
          <a:xfrm>
            <a:off x="8831864" y="4513787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106645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4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7" name="TextBox 206">
                  <a:hlinkClick r:id="rId5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5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26" name="TextBox 25">
            <a:hlinkClick r:id="rId7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</p:spTree>
    <p:extLst>
      <p:ext uri="{BB962C8B-B14F-4D97-AF65-F5344CB8AC3E}">
        <p14:creationId xmlns:p14="http://schemas.microsoft.com/office/powerpoint/2010/main" val="2049344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082932" y="2844801"/>
            <a:ext cx="8367353" cy="1994272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Never walk alone</a:t>
            </a:r>
          </a:p>
        </p:txBody>
      </p:sp>
    </p:spTree>
    <p:extLst>
      <p:ext uri="{BB962C8B-B14F-4D97-AF65-F5344CB8AC3E}">
        <p14:creationId xmlns:p14="http://schemas.microsoft.com/office/powerpoint/2010/main" val="24206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744622">
            <a:off x="5105039" y="345204"/>
            <a:ext cx="591277" cy="57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353802" y="164383"/>
            <a:ext cx="814479" cy="89916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368711" y="1228017"/>
            <a:ext cx="11575640" cy="5187531"/>
          </a:xfrm>
          <a:prstGeom prst="roundRect">
            <a:avLst>
              <a:gd name="adj" fmla="val 180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Rounded Rectangle 89">
            <a:hlinkClick r:id="rId3" action="ppaction://hlinksldjump"/>
          </p:cNvPr>
          <p:cNvSpPr/>
          <p:nvPr/>
        </p:nvSpPr>
        <p:spPr>
          <a:xfrm>
            <a:off x="1028713" y="2320927"/>
            <a:ext cx="3280411" cy="1965960"/>
          </a:xfrm>
          <a:prstGeom prst="roundRect">
            <a:avLst>
              <a:gd name="adj" fmla="val 6783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8" name="Rounded Rectangle 97">
            <a:hlinkClick r:id="rId3" action="ppaction://hlinksldjump"/>
          </p:cNvPr>
          <p:cNvSpPr/>
          <p:nvPr/>
        </p:nvSpPr>
        <p:spPr>
          <a:xfrm>
            <a:off x="4567297" y="2320927"/>
            <a:ext cx="3280411" cy="1965960"/>
          </a:xfrm>
          <a:prstGeom prst="roundRect">
            <a:avLst>
              <a:gd name="adj" fmla="val 794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9" name="TextBox 98"/>
          <p:cNvSpPr txBox="1"/>
          <p:nvPr/>
        </p:nvSpPr>
        <p:spPr>
          <a:xfrm>
            <a:off x="2111924" y="4315917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SDM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887806" y="4352173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SUPPLIER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59" y="2569367"/>
            <a:ext cx="3619200" cy="1469084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0174FDBE-440B-4AF7-8D9B-EBA4A172C07B}"/>
              </a:ext>
            </a:extLst>
          </p:cNvPr>
          <p:cNvGrpSpPr/>
          <p:nvPr/>
        </p:nvGrpSpPr>
        <p:grpSpPr>
          <a:xfrm>
            <a:off x="4488097" y="2412694"/>
            <a:ext cx="3182409" cy="1893377"/>
            <a:chOff x="4488097" y="2412694"/>
            <a:chExt cx="3182409" cy="1893377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0848">
              <a:off x="4488097" y="2412694"/>
              <a:ext cx="1893377" cy="1893377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13" y="2569368"/>
              <a:ext cx="1673393" cy="1673393"/>
            </a:xfrm>
            <a:prstGeom prst="rect">
              <a:avLst/>
            </a:prstGeom>
          </p:spPr>
        </p:pic>
      </p:grpSp>
      <p:sp>
        <p:nvSpPr>
          <p:cNvPr id="113" name="Rounded Rectangle 112">
            <a:hlinkClick r:id="rId3" action="ppaction://hlinksldjump"/>
          </p:cNvPr>
          <p:cNvSpPr/>
          <p:nvPr/>
        </p:nvSpPr>
        <p:spPr>
          <a:xfrm>
            <a:off x="8106597" y="2349955"/>
            <a:ext cx="3280411" cy="1965960"/>
          </a:xfrm>
          <a:prstGeom prst="roundRect">
            <a:avLst>
              <a:gd name="adj" fmla="val 7946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71" y="2534746"/>
            <a:ext cx="2771167" cy="170801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739266" y="431591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SKD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2" name="Rectangle 121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30" name="Rectangle 129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extBox 132">
                  <a:hlinkClick r:id="rId9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5" name="TextBox 134">
                  <a:hlinkClick r:id="rId10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6" name="Group 135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8" name="Oval 137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39" name="Picture 138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7" name="TextBox 136">
                  <a:hlinkClick r:id="rId10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sp>
        <p:nvSpPr>
          <p:cNvPr id="152" name="TextBox 151">
            <a:hlinkClick r:id="rId12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</p:spTree>
    <p:extLst>
      <p:ext uri="{BB962C8B-B14F-4D97-AF65-F5344CB8AC3E}">
        <p14:creationId xmlns:p14="http://schemas.microsoft.com/office/powerpoint/2010/main" val="40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54CD081A-EC61-41E0-B92B-8070BBC68121}"/>
              </a:ext>
            </a:extLst>
          </p:cNvPr>
          <p:cNvSpPr/>
          <p:nvPr/>
        </p:nvSpPr>
        <p:spPr>
          <a:xfrm>
            <a:off x="1200269" y="2316062"/>
            <a:ext cx="10775810" cy="439334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56">
            <a:extLst>
              <a:ext uri="{FF2B5EF4-FFF2-40B4-BE49-F238E27FC236}">
                <a16:creationId xmlns:a16="http://schemas.microsoft.com/office/drawing/2014/main" id="{E7725FDE-7BDC-4C17-A7D9-8064AC4ACBC1}"/>
              </a:ext>
            </a:extLst>
          </p:cNvPr>
          <p:cNvSpPr/>
          <p:nvPr/>
        </p:nvSpPr>
        <p:spPr>
          <a:xfrm>
            <a:off x="1200268" y="2316403"/>
            <a:ext cx="10744081" cy="529469"/>
          </a:xfrm>
          <a:prstGeom prst="rect">
            <a:avLst/>
          </a:prstGeom>
          <a:solidFill>
            <a:srgbClr val="54699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9D508A-690E-4235-AF10-1CD3F2EC26E4}"/>
              </a:ext>
            </a:extLst>
          </p:cNvPr>
          <p:cNvSpPr/>
          <p:nvPr/>
        </p:nvSpPr>
        <p:spPr>
          <a:xfrm>
            <a:off x="9943651" y="3063771"/>
            <a:ext cx="81945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Search :</a:t>
            </a:r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73B78740-168A-4E07-A8FD-3AFFFBC90E51}"/>
              </a:ext>
            </a:extLst>
          </p:cNvPr>
          <p:cNvSpPr/>
          <p:nvPr/>
        </p:nvSpPr>
        <p:spPr>
          <a:xfrm>
            <a:off x="1504963" y="3063771"/>
            <a:ext cx="655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Show </a:t>
            </a:r>
          </a:p>
        </p:txBody>
      </p:sp>
      <p:grpSp>
        <p:nvGrpSpPr>
          <p:cNvPr id="39" name="Group 9">
            <a:extLst>
              <a:ext uri="{FF2B5EF4-FFF2-40B4-BE49-F238E27FC236}">
                <a16:creationId xmlns:a16="http://schemas.microsoft.com/office/drawing/2014/main" id="{12B0E9CA-4C70-4DCC-9DDF-F559E5FC6A9D}"/>
              </a:ext>
            </a:extLst>
          </p:cNvPr>
          <p:cNvGrpSpPr/>
          <p:nvPr/>
        </p:nvGrpSpPr>
        <p:grpSpPr>
          <a:xfrm>
            <a:off x="2180949" y="3112563"/>
            <a:ext cx="600679" cy="240970"/>
            <a:chOff x="2908331" y="3686050"/>
            <a:chExt cx="600679" cy="240970"/>
          </a:xfrm>
        </p:grpSpPr>
        <p:sp>
          <p:nvSpPr>
            <p:cNvPr id="117" name="Rounded Rectangle 38">
              <a:extLst>
                <a:ext uri="{FF2B5EF4-FFF2-40B4-BE49-F238E27FC236}">
                  <a16:creationId xmlns:a16="http://schemas.microsoft.com/office/drawing/2014/main" id="{8A03D161-7112-412C-80EB-8147AA3A8AFF}"/>
                </a:ext>
              </a:extLst>
            </p:cNvPr>
            <p:cNvSpPr/>
            <p:nvPr/>
          </p:nvSpPr>
          <p:spPr>
            <a:xfrm>
              <a:off x="2908331" y="3686050"/>
              <a:ext cx="600679" cy="24097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6">
              <a:extLst>
                <a:ext uri="{FF2B5EF4-FFF2-40B4-BE49-F238E27FC236}">
                  <a16:creationId xmlns:a16="http://schemas.microsoft.com/office/drawing/2014/main" id="{E8DC2374-C9EF-48F0-B233-AE9233ACBB75}"/>
                </a:ext>
              </a:extLst>
            </p:cNvPr>
            <p:cNvSpPr/>
            <p:nvPr/>
          </p:nvSpPr>
          <p:spPr>
            <a:xfrm rot="10800000">
              <a:off x="3356292" y="3745067"/>
              <a:ext cx="111786" cy="122935"/>
            </a:xfrm>
            <a:prstGeom prst="triangle">
              <a:avLst/>
            </a:prstGeom>
            <a:solidFill>
              <a:srgbClr val="15636C"/>
            </a:solidFill>
            <a:ln>
              <a:solidFill>
                <a:srgbClr val="156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le 35">
            <a:extLst>
              <a:ext uri="{FF2B5EF4-FFF2-40B4-BE49-F238E27FC236}">
                <a16:creationId xmlns:a16="http://schemas.microsoft.com/office/drawing/2014/main" id="{69AA8F45-B39A-41EE-AB28-95AA648A7803}"/>
              </a:ext>
            </a:extLst>
          </p:cNvPr>
          <p:cNvSpPr/>
          <p:nvPr/>
        </p:nvSpPr>
        <p:spPr>
          <a:xfrm>
            <a:off x="10780825" y="3112563"/>
            <a:ext cx="1042383" cy="24097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9A52B836-455E-49BD-BDA9-08005C59290D}"/>
              </a:ext>
            </a:extLst>
          </p:cNvPr>
          <p:cNvSpPr/>
          <p:nvPr/>
        </p:nvSpPr>
        <p:spPr>
          <a:xfrm>
            <a:off x="1504110" y="3632583"/>
            <a:ext cx="3962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EC38D7D2-1C67-4DAE-940C-45402323504A}"/>
              </a:ext>
            </a:extLst>
          </p:cNvPr>
          <p:cNvSpPr/>
          <p:nvPr/>
        </p:nvSpPr>
        <p:spPr>
          <a:xfrm>
            <a:off x="2094470" y="3651673"/>
            <a:ext cx="12843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Product name</a:t>
            </a:r>
          </a:p>
        </p:txBody>
      </p:sp>
      <p:sp>
        <p:nvSpPr>
          <p:cNvPr id="43" name="Rectangle 51">
            <a:extLst>
              <a:ext uri="{FF2B5EF4-FFF2-40B4-BE49-F238E27FC236}">
                <a16:creationId xmlns:a16="http://schemas.microsoft.com/office/drawing/2014/main" id="{A32B5511-94B2-44B6-A699-F7F3B727D769}"/>
              </a:ext>
            </a:extLst>
          </p:cNvPr>
          <p:cNvSpPr/>
          <p:nvPr/>
        </p:nvSpPr>
        <p:spPr>
          <a:xfrm>
            <a:off x="3595981" y="3630773"/>
            <a:ext cx="52450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B63298BD-EC78-487D-8384-C977A671873A}"/>
              </a:ext>
            </a:extLst>
          </p:cNvPr>
          <p:cNvSpPr/>
          <p:nvPr/>
        </p:nvSpPr>
        <p:spPr>
          <a:xfrm>
            <a:off x="7147884" y="3630773"/>
            <a:ext cx="4475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PIC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605AB71C-32F7-4580-8D1B-3252E72AE9DF}"/>
              </a:ext>
            </a:extLst>
          </p:cNvPr>
          <p:cNvSpPr/>
          <p:nvPr/>
        </p:nvSpPr>
        <p:spPr>
          <a:xfrm>
            <a:off x="4356358" y="3630773"/>
            <a:ext cx="5902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Rank</a:t>
            </a:r>
          </a:p>
        </p:txBody>
      </p:sp>
      <p:sp>
        <p:nvSpPr>
          <p:cNvPr id="46" name="Rectangle 54">
            <a:extLst>
              <a:ext uri="{FF2B5EF4-FFF2-40B4-BE49-F238E27FC236}">
                <a16:creationId xmlns:a16="http://schemas.microsoft.com/office/drawing/2014/main" id="{52835EFB-BF8D-4EB6-A3B6-A36D13532541}"/>
              </a:ext>
            </a:extLst>
          </p:cNvPr>
          <p:cNvSpPr/>
          <p:nvPr/>
        </p:nvSpPr>
        <p:spPr>
          <a:xfrm>
            <a:off x="5096605" y="3630773"/>
            <a:ext cx="18950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Customer submission</a:t>
            </a: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7783557" y="3617709"/>
            <a:ext cx="9220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Leadtime</a:t>
            </a:r>
          </a:p>
        </p:txBody>
      </p:sp>
      <p:cxnSp>
        <p:nvCxnSpPr>
          <p:cNvPr id="49" name="Straight Connector 11">
            <a:extLst>
              <a:ext uri="{FF2B5EF4-FFF2-40B4-BE49-F238E27FC236}">
                <a16:creationId xmlns:a16="http://schemas.microsoft.com/office/drawing/2014/main" id="{A2C5CFE7-30E5-4FDC-91FE-6A1D694540F2}"/>
              </a:ext>
            </a:extLst>
          </p:cNvPr>
          <p:cNvCxnSpPr>
            <a:cxnSpLocks/>
          </p:cNvCxnSpPr>
          <p:nvPr/>
        </p:nvCxnSpPr>
        <p:spPr>
          <a:xfrm>
            <a:off x="1510118" y="4466290"/>
            <a:ext cx="10148481" cy="46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1">
            <a:extLst>
              <a:ext uri="{FF2B5EF4-FFF2-40B4-BE49-F238E27FC236}">
                <a16:creationId xmlns:a16="http://schemas.microsoft.com/office/drawing/2014/main" id="{C11819EC-89AB-4016-BFA7-964B9D437963}"/>
              </a:ext>
            </a:extLst>
          </p:cNvPr>
          <p:cNvCxnSpPr>
            <a:cxnSpLocks/>
          </p:cNvCxnSpPr>
          <p:nvPr/>
        </p:nvCxnSpPr>
        <p:spPr>
          <a:xfrm flipV="1">
            <a:off x="1518490" y="5204646"/>
            <a:ext cx="10140109" cy="840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74">
            <a:extLst>
              <a:ext uri="{FF2B5EF4-FFF2-40B4-BE49-F238E27FC236}">
                <a16:creationId xmlns:a16="http://schemas.microsoft.com/office/drawing/2014/main" id="{BE56332D-2BDE-4F8C-AB56-A04795405333}"/>
              </a:ext>
            </a:extLst>
          </p:cNvPr>
          <p:cNvSpPr/>
          <p:nvPr/>
        </p:nvSpPr>
        <p:spPr>
          <a:xfrm>
            <a:off x="1578648" y="4128655"/>
            <a:ext cx="24718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63" name="Rectangle 75">
            <a:extLst>
              <a:ext uri="{FF2B5EF4-FFF2-40B4-BE49-F238E27FC236}">
                <a16:creationId xmlns:a16="http://schemas.microsoft.com/office/drawing/2014/main" id="{4F20BC99-C006-4BBD-81ED-49FCB4774353}"/>
              </a:ext>
            </a:extLst>
          </p:cNvPr>
          <p:cNvSpPr/>
          <p:nvPr/>
        </p:nvSpPr>
        <p:spPr>
          <a:xfrm>
            <a:off x="1569722" y="486609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64" name="Rectangle 76">
            <a:extLst>
              <a:ext uri="{FF2B5EF4-FFF2-40B4-BE49-F238E27FC236}">
                <a16:creationId xmlns:a16="http://schemas.microsoft.com/office/drawing/2014/main" id="{A1CF5645-E492-4087-9A29-8F816F6712FA}"/>
              </a:ext>
            </a:extLst>
          </p:cNvPr>
          <p:cNvSpPr/>
          <p:nvPr/>
        </p:nvSpPr>
        <p:spPr>
          <a:xfrm>
            <a:off x="2290686" y="412865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65" name="Rectangle 77">
            <a:extLst>
              <a:ext uri="{FF2B5EF4-FFF2-40B4-BE49-F238E27FC236}">
                <a16:creationId xmlns:a16="http://schemas.microsoft.com/office/drawing/2014/main" id="{2CF7BFCF-75C2-4335-BB09-8A620C37CB1D}"/>
              </a:ext>
            </a:extLst>
          </p:cNvPr>
          <p:cNvSpPr/>
          <p:nvPr/>
        </p:nvSpPr>
        <p:spPr>
          <a:xfrm>
            <a:off x="3563920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6" name="Rectangle 78">
            <a:extLst>
              <a:ext uri="{FF2B5EF4-FFF2-40B4-BE49-F238E27FC236}">
                <a16:creationId xmlns:a16="http://schemas.microsoft.com/office/drawing/2014/main" id="{074402C7-D1B9-4536-A598-5D51D98FA841}"/>
              </a:ext>
            </a:extLst>
          </p:cNvPr>
          <p:cNvSpPr/>
          <p:nvPr/>
        </p:nvSpPr>
        <p:spPr>
          <a:xfrm>
            <a:off x="4512651" y="412865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7" name="Rectangle 79">
            <a:extLst>
              <a:ext uri="{FF2B5EF4-FFF2-40B4-BE49-F238E27FC236}">
                <a16:creationId xmlns:a16="http://schemas.microsoft.com/office/drawing/2014/main" id="{8017E0EF-871C-4F15-B63A-BA01E28D78D7}"/>
              </a:ext>
            </a:extLst>
          </p:cNvPr>
          <p:cNvSpPr/>
          <p:nvPr/>
        </p:nvSpPr>
        <p:spPr>
          <a:xfrm>
            <a:off x="5641245" y="412865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68" name="Rectangle 80">
            <a:extLst>
              <a:ext uri="{FF2B5EF4-FFF2-40B4-BE49-F238E27FC236}">
                <a16:creationId xmlns:a16="http://schemas.microsoft.com/office/drawing/2014/main" id="{102E61D1-D2D3-4FB3-8A0F-1C59DEA85C0E}"/>
              </a:ext>
            </a:extLst>
          </p:cNvPr>
          <p:cNvSpPr/>
          <p:nvPr/>
        </p:nvSpPr>
        <p:spPr>
          <a:xfrm>
            <a:off x="7232847" y="4128197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69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7858096" y="4128655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70" name="Rectangle 82">
            <a:extLst>
              <a:ext uri="{FF2B5EF4-FFF2-40B4-BE49-F238E27FC236}">
                <a16:creationId xmlns:a16="http://schemas.microsoft.com/office/drawing/2014/main" id="{48BC00C5-C80F-46A2-8AA2-ED30F3CB7555}"/>
              </a:ext>
            </a:extLst>
          </p:cNvPr>
          <p:cNvSpPr/>
          <p:nvPr/>
        </p:nvSpPr>
        <p:spPr>
          <a:xfrm>
            <a:off x="2286603" y="4858275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1" name="Rectangle 83">
            <a:extLst>
              <a:ext uri="{FF2B5EF4-FFF2-40B4-BE49-F238E27FC236}">
                <a16:creationId xmlns:a16="http://schemas.microsoft.com/office/drawing/2014/main" id="{672D64C9-E255-4730-A9E6-BF5F4B2AFE55}"/>
              </a:ext>
            </a:extLst>
          </p:cNvPr>
          <p:cNvSpPr/>
          <p:nvPr/>
        </p:nvSpPr>
        <p:spPr>
          <a:xfrm>
            <a:off x="3559837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2" name="Rectangle 84">
            <a:extLst>
              <a:ext uri="{FF2B5EF4-FFF2-40B4-BE49-F238E27FC236}">
                <a16:creationId xmlns:a16="http://schemas.microsoft.com/office/drawing/2014/main" id="{E7709DEB-BF23-4963-9B9E-0A19688E4636}"/>
              </a:ext>
            </a:extLst>
          </p:cNvPr>
          <p:cNvSpPr/>
          <p:nvPr/>
        </p:nvSpPr>
        <p:spPr>
          <a:xfrm>
            <a:off x="4508567" y="4858275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3" name="Rectangle 85">
            <a:extLst>
              <a:ext uri="{FF2B5EF4-FFF2-40B4-BE49-F238E27FC236}">
                <a16:creationId xmlns:a16="http://schemas.microsoft.com/office/drawing/2014/main" id="{387FFB73-E452-4BD9-9878-8B6FD083D0B1}"/>
              </a:ext>
            </a:extLst>
          </p:cNvPr>
          <p:cNvSpPr/>
          <p:nvPr/>
        </p:nvSpPr>
        <p:spPr>
          <a:xfrm>
            <a:off x="5637162" y="4858275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4" name="Rectangle 86">
            <a:extLst>
              <a:ext uri="{FF2B5EF4-FFF2-40B4-BE49-F238E27FC236}">
                <a16:creationId xmlns:a16="http://schemas.microsoft.com/office/drawing/2014/main" id="{84BBE354-EC0F-4615-9B5C-3E180B621ACA}"/>
              </a:ext>
            </a:extLst>
          </p:cNvPr>
          <p:cNvSpPr/>
          <p:nvPr/>
        </p:nvSpPr>
        <p:spPr>
          <a:xfrm>
            <a:off x="7228763" y="485781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5" name="Rectangle 107">
            <a:extLst>
              <a:ext uri="{FF2B5EF4-FFF2-40B4-BE49-F238E27FC236}">
                <a16:creationId xmlns:a16="http://schemas.microsoft.com/office/drawing/2014/main" id="{6C0A5AC0-E515-4C6A-9B07-BBC67AD12585}"/>
              </a:ext>
            </a:extLst>
          </p:cNvPr>
          <p:cNvSpPr/>
          <p:nvPr/>
        </p:nvSpPr>
        <p:spPr>
          <a:xfrm>
            <a:off x="1569723" y="5538072"/>
            <a:ext cx="2792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76" name="Rectangle 108">
            <a:extLst>
              <a:ext uri="{FF2B5EF4-FFF2-40B4-BE49-F238E27FC236}">
                <a16:creationId xmlns:a16="http://schemas.microsoft.com/office/drawing/2014/main" id="{E00E39B6-5B75-4F8C-B02C-B6D41BCA868B}"/>
              </a:ext>
            </a:extLst>
          </p:cNvPr>
          <p:cNvSpPr/>
          <p:nvPr/>
        </p:nvSpPr>
        <p:spPr>
          <a:xfrm>
            <a:off x="2286603" y="5530256"/>
            <a:ext cx="7425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xxxxxx</a:t>
            </a:r>
          </a:p>
        </p:txBody>
      </p:sp>
      <p:sp>
        <p:nvSpPr>
          <p:cNvPr id="77" name="Rectangle 109">
            <a:extLst>
              <a:ext uri="{FF2B5EF4-FFF2-40B4-BE49-F238E27FC236}">
                <a16:creationId xmlns:a16="http://schemas.microsoft.com/office/drawing/2014/main" id="{483AC62F-E383-4590-B7FC-08DAD6421A8B}"/>
              </a:ext>
            </a:extLst>
          </p:cNvPr>
          <p:cNvSpPr/>
          <p:nvPr/>
        </p:nvSpPr>
        <p:spPr>
          <a:xfrm>
            <a:off x="3559837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78" name="Rectangle 110">
            <a:extLst>
              <a:ext uri="{FF2B5EF4-FFF2-40B4-BE49-F238E27FC236}">
                <a16:creationId xmlns:a16="http://schemas.microsoft.com/office/drawing/2014/main" id="{1A21D3F7-3A60-47E0-BDEB-5590FD769C99}"/>
              </a:ext>
            </a:extLst>
          </p:cNvPr>
          <p:cNvSpPr/>
          <p:nvPr/>
        </p:nvSpPr>
        <p:spPr>
          <a:xfrm>
            <a:off x="4508567" y="553025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79" name="Rectangle 111">
            <a:extLst>
              <a:ext uri="{FF2B5EF4-FFF2-40B4-BE49-F238E27FC236}">
                <a16:creationId xmlns:a16="http://schemas.microsoft.com/office/drawing/2014/main" id="{3B147D3C-A1BE-42C3-8D3E-57245DE842C1}"/>
              </a:ext>
            </a:extLst>
          </p:cNvPr>
          <p:cNvSpPr/>
          <p:nvPr/>
        </p:nvSpPr>
        <p:spPr>
          <a:xfrm>
            <a:off x="5637162" y="5530256"/>
            <a:ext cx="55656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xxxx</a:t>
            </a:r>
          </a:p>
        </p:txBody>
      </p:sp>
      <p:sp>
        <p:nvSpPr>
          <p:cNvPr id="80" name="Rectangle 112">
            <a:extLst>
              <a:ext uri="{FF2B5EF4-FFF2-40B4-BE49-F238E27FC236}">
                <a16:creationId xmlns:a16="http://schemas.microsoft.com/office/drawing/2014/main" id="{245A9ECF-1B14-4957-9ACA-F089439313CB}"/>
              </a:ext>
            </a:extLst>
          </p:cNvPr>
          <p:cNvSpPr/>
          <p:nvPr/>
        </p:nvSpPr>
        <p:spPr>
          <a:xfrm>
            <a:off x="7228763" y="5529796"/>
            <a:ext cx="27764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81" name="Rectangle 113">
            <a:extLst>
              <a:ext uri="{FF2B5EF4-FFF2-40B4-BE49-F238E27FC236}">
                <a16:creationId xmlns:a16="http://schemas.microsoft.com/office/drawing/2014/main" id="{1F8F44B3-D8A6-4BCC-97C2-8EC0AB02EA8D}"/>
              </a:ext>
            </a:extLst>
          </p:cNvPr>
          <p:cNvSpPr/>
          <p:nvPr/>
        </p:nvSpPr>
        <p:spPr>
          <a:xfrm>
            <a:off x="7880463" y="5530256"/>
            <a:ext cx="7200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Urgent</a:t>
            </a:r>
          </a:p>
        </p:txBody>
      </p:sp>
      <p:cxnSp>
        <p:nvCxnSpPr>
          <p:cNvPr id="82" name="Straight Connector 115">
            <a:extLst>
              <a:ext uri="{FF2B5EF4-FFF2-40B4-BE49-F238E27FC236}">
                <a16:creationId xmlns:a16="http://schemas.microsoft.com/office/drawing/2014/main" id="{5D8D35A1-113E-4EF0-8B1A-266AA933A080}"/>
              </a:ext>
            </a:extLst>
          </p:cNvPr>
          <p:cNvCxnSpPr>
            <a:cxnSpLocks/>
          </p:cNvCxnSpPr>
          <p:nvPr/>
        </p:nvCxnSpPr>
        <p:spPr>
          <a:xfrm flipV="1">
            <a:off x="1518490" y="5876626"/>
            <a:ext cx="10087740" cy="1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116">
            <a:extLst>
              <a:ext uri="{FF2B5EF4-FFF2-40B4-BE49-F238E27FC236}">
                <a16:creationId xmlns:a16="http://schemas.microsoft.com/office/drawing/2014/main" id="{5EC89302-D2CA-47D5-B8FC-A363CC8B2DDE}"/>
              </a:ext>
            </a:extLst>
          </p:cNvPr>
          <p:cNvSpPr/>
          <p:nvPr/>
        </p:nvSpPr>
        <p:spPr>
          <a:xfrm>
            <a:off x="7850978" y="4862348"/>
            <a:ext cx="7729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Normal</a:t>
            </a:r>
          </a:p>
        </p:txBody>
      </p:sp>
      <p:sp>
        <p:nvSpPr>
          <p:cNvPr id="84" name="Rectangle 117">
            <a:extLst>
              <a:ext uri="{FF2B5EF4-FFF2-40B4-BE49-F238E27FC236}">
                <a16:creationId xmlns:a16="http://schemas.microsoft.com/office/drawing/2014/main" id="{9DDA9D1D-A07F-452A-A2E1-4C68B8E1099E}"/>
              </a:ext>
            </a:extLst>
          </p:cNvPr>
          <p:cNvSpPr/>
          <p:nvPr/>
        </p:nvSpPr>
        <p:spPr>
          <a:xfrm>
            <a:off x="2282238" y="3054325"/>
            <a:ext cx="3465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sp>
        <p:nvSpPr>
          <p:cNvPr id="85" name="Rectangle 118">
            <a:extLst>
              <a:ext uri="{FF2B5EF4-FFF2-40B4-BE49-F238E27FC236}">
                <a16:creationId xmlns:a16="http://schemas.microsoft.com/office/drawing/2014/main" id="{16A40A59-3598-4BD1-9C10-C1624A862804}"/>
              </a:ext>
            </a:extLst>
          </p:cNvPr>
          <p:cNvSpPr/>
          <p:nvPr/>
        </p:nvSpPr>
        <p:spPr>
          <a:xfrm>
            <a:off x="2821917" y="3058339"/>
            <a:ext cx="7457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entires</a:t>
            </a:r>
          </a:p>
        </p:txBody>
      </p:sp>
      <p:sp>
        <p:nvSpPr>
          <p:cNvPr id="88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10922370" y="3629993"/>
            <a:ext cx="6880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Action</a:t>
            </a:r>
          </a:p>
        </p:txBody>
      </p:sp>
      <p:grpSp>
        <p:nvGrpSpPr>
          <p:cNvPr id="90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40952" y="4173479"/>
            <a:ext cx="325696" cy="243933"/>
            <a:chOff x="11511708" y="3431250"/>
            <a:chExt cx="397389" cy="280988"/>
          </a:xfrm>
        </p:grpSpPr>
        <p:sp>
          <p:nvSpPr>
            <p:cNvPr id="115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8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3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50011" y="4911608"/>
            <a:ext cx="325696" cy="243933"/>
            <a:chOff x="11511707" y="3431250"/>
            <a:chExt cx="397389" cy="280988"/>
          </a:xfrm>
        </p:grpSpPr>
        <p:sp>
          <p:nvSpPr>
            <p:cNvPr id="10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7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3" y="3466116"/>
              <a:ext cx="211256" cy="211256"/>
            </a:xfrm>
            <a:prstGeom prst="rect">
              <a:avLst/>
            </a:prstGeom>
          </p:spPr>
        </p:pic>
      </p:grpSp>
      <p:grpSp>
        <p:nvGrpSpPr>
          <p:cNvPr id="96" name="กลุ่ม 16">
            <a:extLst>
              <a:ext uri="{FF2B5EF4-FFF2-40B4-BE49-F238E27FC236}">
                <a16:creationId xmlns:a16="http://schemas.microsoft.com/office/drawing/2014/main" id="{730D97BB-6392-4A1D-BEFF-157B95278423}"/>
              </a:ext>
            </a:extLst>
          </p:cNvPr>
          <p:cNvGrpSpPr/>
          <p:nvPr/>
        </p:nvGrpSpPr>
        <p:grpSpPr>
          <a:xfrm>
            <a:off x="10762680" y="5584366"/>
            <a:ext cx="325695" cy="243933"/>
            <a:chOff x="11511705" y="3431250"/>
            <a:chExt cx="397389" cy="280988"/>
          </a:xfrm>
        </p:grpSpPr>
        <p:sp>
          <p:nvSpPr>
            <p:cNvPr id="10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1511705" y="3431250"/>
              <a:ext cx="397389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137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รูปภาพ 15" descr="รูปภาพประกอบด้วย รูปวาด&#10;&#10;คำอธิบายที่สร้างโดยอัตโนมัติ">
              <a:hlinkClick r:id="rId3" action="ppaction://hlinksldjump"/>
              <a:extLst>
                <a:ext uri="{FF2B5EF4-FFF2-40B4-BE49-F238E27FC236}">
                  <a16:creationId xmlns:a16="http://schemas.microsoft.com/office/drawing/2014/main" id="{C9AFFFA0-9AFD-4863-A494-54A308D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771" y="3466116"/>
              <a:ext cx="211256" cy="211256"/>
            </a:xfrm>
            <a:prstGeom prst="rect">
              <a:avLst/>
            </a:prstGeom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5"/>
          <a:srcRect t="1" b="20539"/>
          <a:stretch/>
        </p:blipFill>
        <p:spPr>
          <a:xfrm>
            <a:off x="8583220" y="6218411"/>
            <a:ext cx="2944905" cy="34726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6"/>
          <a:srcRect b="32446"/>
          <a:stretch/>
        </p:blipFill>
        <p:spPr>
          <a:xfrm>
            <a:off x="1451937" y="6179392"/>
            <a:ext cx="2335854" cy="254900"/>
          </a:xfrm>
          <a:prstGeom prst="rect">
            <a:avLst/>
          </a:prstGeom>
        </p:spPr>
      </p:pic>
      <p:sp>
        <p:nvSpPr>
          <p:cNvPr id="161" name="Rectangle 55">
            <a:extLst>
              <a:ext uri="{FF2B5EF4-FFF2-40B4-BE49-F238E27FC236}">
                <a16:creationId xmlns:a16="http://schemas.microsoft.com/office/drawing/2014/main" id="{61661EBA-7A1B-4CE7-BD20-1233B86D1050}"/>
              </a:ext>
            </a:extLst>
          </p:cNvPr>
          <p:cNvSpPr/>
          <p:nvPr/>
        </p:nvSpPr>
        <p:spPr>
          <a:xfrm>
            <a:off x="9957779" y="3651673"/>
            <a:ext cx="5485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Date</a:t>
            </a:r>
          </a:p>
        </p:txBody>
      </p:sp>
      <p:sp>
        <p:nvSpPr>
          <p:cNvPr id="162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20515" y="4128197"/>
            <a:ext cx="88517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22/06/62</a:t>
            </a:r>
          </a:p>
        </p:txBody>
      </p:sp>
      <p:sp>
        <p:nvSpPr>
          <p:cNvPr id="163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9340" y="4852092"/>
            <a:ext cx="8515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13/07/62</a:t>
            </a:r>
          </a:p>
        </p:txBody>
      </p:sp>
      <p:sp>
        <p:nvSpPr>
          <p:cNvPr id="164" name="Rectangle 81">
            <a:extLst>
              <a:ext uri="{FF2B5EF4-FFF2-40B4-BE49-F238E27FC236}">
                <a16:creationId xmlns:a16="http://schemas.microsoft.com/office/drawing/2014/main" id="{9D4428C5-728E-4406-B9C9-68D8D7EB49FB}"/>
              </a:ext>
            </a:extLst>
          </p:cNvPr>
          <p:cNvSpPr/>
          <p:nvPr/>
        </p:nvSpPr>
        <p:spPr>
          <a:xfrm>
            <a:off x="9846935" y="5513329"/>
            <a:ext cx="8563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18/07/62</a:t>
            </a:r>
          </a:p>
        </p:txBody>
      </p:sp>
      <p:grpSp>
        <p:nvGrpSpPr>
          <p:cNvPr id="169" name="Group 168"/>
          <p:cNvGrpSpPr/>
          <p:nvPr/>
        </p:nvGrpSpPr>
        <p:grpSpPr>
          <a:xfrm>
            <a:off x="785838" y="1466309"/>
            <a:ext cx="1707407" cy="466091"/>
            <a:chOff x="785838" y="1466309"/>
            <a:chExt cx="1707407" cy="466091"/>
          </a:xfrm>
        </p:grpSpPr>
        <p:sp>
          <p:nvSpPr>
            <p:cNvPr id="170" name="Rounded Rectangle 45">
              <a:hlinkClick r:id="rId7" action="ppaction://hlinksldjump"/>
              <a:extLst>
                <a:ext uri="{FF2B5EF4-FFF2-40B4-BE49-F238E27FC236}">
                  <a16:creationId xmlns:a16="http://schemas.microsoft.com/office/drawing/2014/main" id="{5E1E5FCF-B022-41EB-811A-C8E977137DB0}"/>
                </a:ext>
              </a:extLst>
            </p:cNvPr>
            <p:cNvSpPr/>
            <p:nvPr/>
          </p:nvSpPr>
          <p:spPr>
            <a:xfrm>
              <a:off x="785838" y="1466309"/>
              <a:ext cx="1707407" cy="466091"/>
            </a:xfrm>
            <a:prstGeom prst="roundRect">
              <a:avLst/>
            </a:prstGeom>
            <a:solidFill>
              <a:srgbClr val="54699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46">
              <a:extLst>
                <a:ext uri="{FF2B5EF4-FFF2-40B4-BE49-F238E27FC236}">
                  <a16:creationId xmlns:a16="http://schemas.microsoft.com/office/drawing/2014/main" id="{BF644DCE-2611-462C-887E-4A35DB3E3E48}"/>
                </a:ext>
              </a:extLst>
            </p:cNvPr>
            <p:cNvGrpSpPr/>
            <p:nvPr/>
          </p:nvGrpSpPr>
          <p:grpSpPr>
            <a:xfrm>
              <a:off x="899846" y="1582633"/>
              <a:ext cx="193457" cy="233451"/>
              <a:chOff x="1653540" y="1392652"/>
              <a:chExt cx="784860" cy="784860"/>
            </a:xfrm>
            <a:solidFill>
              <a:srgbClr val="546994"/>
            </a:solidFill>
          </p:grpSpPr>
          <p:sp>
            <p:nvSpPr>
              <p:cNvPr id="173" name="Rectangle 48">
                <a:extLst>
                  <a:ext uri="{FF2B5EF4-FFF2-40B4-BE49-F238E27FC236}">
                    <a16:creationId xmlns:a16="http://schemas.microsoft.com/office/drawing/2014/main" id="{C9B14C6A-A1DE-4128-96B5-9C4BE41C6B0B}"/>
                  </a:ext>
                </a:extLst>
              </p:cNvPr>
              <p:cNvSpPr/>
              <p:nvPr/>
            </p:nvSpPr>
            <p:spPr>
              <a:xfrm rot="16200000">
                <a:off x="1653541" y="1739362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49">
                <a:extLst>
                  <a:ext uri="{FF2B5EF4-FFF2-40B4-BE49-F238E27FC236}">
                    <a16:creationId xmlns:a16="http://schemas.microsoft.com/office/drawing/2014/main" id="{DA7E814D-3DBF-47AB-9FE0-8BF504728D4C}"/>
                  </a:ext>
                </a:extLst>
              </p:cNvPr>
              <p:cNvSpPr/>
              <p:nvPr/>
            </p:nvSpPr>
            <p:spPr>
              <a:xfrm>
                <a:off x="1653540" y="1757489"/>
                <a:ext cx="784860" cy="91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2" name="TextBox 47">
              <a:hlinkClick r:id="rId8" action="ppaction://hlinksldjump"/>
              <a:extLst>
                <a:ext uri="{FF2B5EF4-FFF2-40B4-BE49-F238E27FC236}">
                  <a16:creationId xmlns:a16="http://schemas.microsoft.com/office/drawing/2014/main" id="{0931FC45-304D-4201-9666-EAD9BED6FBB1}"/>
                </a:ext>
              </a:extLst>
            </p:cNvPr>
            <p:cNvSpPr txBox="1"/>
            <p:nvPr/>
          </p:nvSpPr>
          <p:spPr>
            <a:xfrm>
              <a:off x="1150157" y="1521871"/>
              <a:ext cx="1255472" cy="338554"/>
            </a:xfrm>
            <a:prstGeom prst="rect">
              <a:avLst/>
            </a:prstGeom>
            <a:solidFill>
              <a:srgbClr val="546994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Change Process</a:t>
              </a:r>
            </a:p>
          </p:txBody>
        </p:sp>
      </p:grpSp>
      <p:sp>
        <p:nvSpPr>
          <p:cNvPr id="176" name="Rectangle 57">
            <a:extLst>
              <a:ext uri="{FF2B5EF4-FFF2-40B4-BE49-F238E27FC236}">
                <a16:creationId xmlns:a16="http://schemas.microsoft.com/office/drawing/2014/main" id="{708F6522-6D07-4C90-BA0B-ABEDAE9333E7}"/>
              </a:ext>
            </a:extLst>
          </p:cNvPr>
          <p:cNvSpPr/>
          <p:nvPr/>
        </p:nvSpPr>
        <p:spPr>
          <a:xfrm>
            <a:off x="8885978" y="3617709"/>
            <a:ext cx="69923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SemiCondensed" panose="020B0502040204020203" pitchFamily="34" charset="0"/>
                <a:cs typeface="Aharoni" panose="02010803020104030203" pitchFamily="2" charset="-79"/>
              </a:rPr>
              <a:t>Status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854833" y="4101397"/>
            <a:ext cx="7777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CC4A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On plan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909470" y="4809936"/>
            <a:ext cx="6880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A6541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Reject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94" name="Rectangle 193"/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TextBox 204">
                  <a:hlinkClick r:id="rId10" action="ppaction://hlinksldjump"/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206" name="TextBox 205">
                  <a:hlinkClick r:id="rId11" action="ppaction://hlinksldjump"/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207" name="TextBox 206">
                  <a:hlinkClick r:id="rId12" action="ppaction://hlinksldjump"/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210" name="Oval 209"/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211" name="Picture 210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9" name="TextBox 208">
                  <a:hlinkClick r:id="rId14" action="ppaction://hlinksldjump"/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  <p:grpSp>
        <p:nvGrpSpPr>
          <p:cNvPr id="212" name="Group 211"/>
          <p:cNvGrpSpPr/>
          <p:nvPr/>
        </p:nvGrpSpPr>
        <p:grpSpPr>
          <a:xfrm>
            <a:off x="11494828" y="4170832"/>
            <a:ext cx="325696" cy="243933"/>
            <a:chOff x="12804434" y="4240000"/>
            <a:chExt cx="325696" cy="243933"/>
          </a:xfrm>
        </p:grpSpPr>
        <p:sp>
          <p:nvSpPr>
            <p:cNvPr id="213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Picture 213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5" name="Group 214"/>
          <p:cNvGrpSpPr/>
          <p:nvPr/>
        </p:nvGrpSpPr>
        <p:grpSpPr>
          <a:xfrm>
            <a:off x="11494828" y="4906964"/>
            <a:ext cx="325696" cy="243933"/>
            <a:chOff x="12804434" y="4240000"/>
            <a:chExt cx="325696" cy="243933"/>
          </a:xfrm>
        </p:grpSpPr>
        <p:sp>
          <p:nvSpPr>
            <p:cNvPr id="216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216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grpSp>
        <p:nvGrpSpPr>
          <p:cNvPr id="218" name="Group 217"/>
          <p:cNvGrpSpPr/>
          <p:nvPr/>
        </p:nvGrpSpPr>
        <p:grpSpPr>
          <a:xfrm>
            <a:off x="11494828" y="5573724"/>
            <a:ext cx="325696" cy="243933"/>
            <a:chOff x="12804434" y="4240000"/>
            <a:chExt cx="325696" cy="243933"/>
          </a:xfrm>
        </p:grpSpPr>
        <p:sp>
          <p:nvSpPr>
            <p:cNvPr id="219" name="สี่เหลี่ยมผืนผ้า: มุมมน 13">
              <a:extLst>
                <a:ext uri="{FF2B5EF4-FFF2-40B4-BE49-F238E27FC236}">
                  <a16:creationId xmlns:a16="http://schemas.microsoft.com/office/drawing/2014/main" id="{B6810E6E-40C2-4988-AA9E-C794D1474688}"/>
                </a:ext>
              </a:extLst>
            </p:cNvPr>
            <p:cNvSpPr/>
            <p:nvPr/>
          </p:nvSpPr>
          <p:spPr>
            <a:xfrm>
              <a:off x="12804434" y="4240000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C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3586" y="4251560"/>
              <a:ext cx="214175" cy="214175"/>
            </a:xfrm>
            <a:prstGeom prst="rect">
              <a:avLst/>
            </a:prstGeom>
          </p:spPr>
        </p:pic>
      </p:grpSp>
      <p:sp>
        <p:nvSpPr>
          <p:cNvPr id="222" name="Rectangle 121">
            <a:extLst>
              <a:ext uri="{FF2B5EF4-FFF2-40B4-BE49-F238E27FC236}">
                <a16:creationId xmlns:a16="http://schemas.microsoft.com/office/drawing/2014/main" id="{DDC28C36-C8FF-47A6-B0FA-1D33300D260D}"/>
              </a:ext>
            </a:extLst>
          </p:cNvPr>
          <p:cNvSpPr/>
          <p:nvPr/>
        </p:nvSpPr>
        <p:spPr>
          <a:xfrm>
            <a:off x="8777245" y="5539106"/>
            <a:ext cx="9380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87A44F"/>
                </a:solidFill>
                <a:latin typeface="Bahnschrift Light SemiCondensed" panose="020B0502040204020203" pitchFamily="34" charset="0"/>
                <a:cs typeface="Aharoni" panose="02010803020104030203" pitchFamily="2" charset="-79"/>
              </a:rPr>
              <a:t>Complete</a:t>
            </a:r>
          </a:p>
        </p:txBody>
      </p:sp>
      <p:grpSp>
        <p:nvGrpSpPr>
          <p:cNvPr id="125" name="กลุ่ม 124">
            <a:extLst>
              <a:ext uri="{FF2B5EF4-FFF2-40B4-BE49-F238E27FC236}">
                <a16:creationId xmlns:a16="http://schemas.microsoft.com/office/drawing/2014/main" id="{7868D078-45F5-4999-A4CA-9085BDBD5E14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26" name="สี่เหลี่ยมผืนผ้า 125">
              <a:extLst>
                <a:ext uri="{FF2B5EF4-FFF2-40B4-BE49-F238E27FC236}">
                  <a16:creationId xmlns:a16="http://schemas.microsoft.com/office/drawing/2014/main" id="{5763BD3C-FE18-4DCA-86F9-D0EC19DECACB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สี่เหลี่ยมผืนผ้า 126">
              <a:extLst>
                <a:ext uri="{FF2B5EF4-FFF2-40B4-BE49-F238E27FC236}">
                  <a16:creationId xmlns:a16="http://schemas.microsoft.com/office/drawing/2014/main" id="{F4B73CA9-7DC0-45A2-9B57-B012BCA3EB16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117E17BE-C265-479D-A755-3A031308953F}"/>
              </a:ext>
            </a:extLst>
          </p:cNvPr>
          <p:cNvGrpSpPr/>
          <p:nvPr/>
        </p:nvGrpSpPr>
        <p:grpSpPr>
          <a:xfrm>
            <a:off x="11113233" y="4173813"/>
            <a:ext cx="325696" cy="243933"/>
            <a:chOff x="11113233" y="4173813"/>
            <a:chExt cx="325696" cy="243933"/>
          </a:xfrm>
        </p:grpSpPr>
        <p:sp>
          <p:nvSpPr>
            <p:cNvPr id="128" name="สี่เหลี่ยมผืนผ้า: มุมมน 13">
              <a:extLst>
                <a:ext uri="{FF2B5EF4-FFF2-40B4-BE49-F238E27FC236}">
                  <a16:creationId xmlns:a16="http://schemas.microsoft.com/office/drawing/2014/main" id="{3EC190A6-352B-4110-B45C-6984CD33E308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รูปภาพ 8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953EFBFA-6D8B-4F48-BE48-8A8802C8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0" name="กลุ่ม 129">
            <a:extLst>
              <a:ext uri="{FF2B5EF4-FFF2-40B4-BE49-F238E27FC236}">
                <a16:creationId xmlns:a16="http://schemas.microsoft.com/office/drawing/2014/main" id="{CD67E594-B2C9-4F93-9A23-A6D637496AD3}"/>
              </a:ext>
            </a:extLst>
          </p:cNvPr>
          <p:cNvGrpSpPr/>
          <p:nvPr/>
        </p:nvGrpSpPr>
        <p:grpSpPr>
          <a:xfrm>
            <a:off x="11115828" y="4908828"/>
            <a:ext cx="325696" cy="243933"/>
            <a:chOff x="11113233" y="4173813"/>
            <a:chExt cx="325696" cy="243933"/>
          </a:xfrm>
        </p:grpSpPr>
        <p:sp>
          <p:nvSpPr>
            <p:cNvPr id="131" name="สี่เหลี่ยมผืนผ้า: มุมมน 13">
              <a:extLst>
                <a:ext uri="{FF2B5EF4-FFF2-40B4-BE49-F238E27FC236}">
                  <a16:creationId xmlns:a16="http://schemas.microsoft.com/office/drawing/2014/main" id="{02032B45-F97B-4E87-9D86-DECD10EB09D0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รูปภาพ 131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BC9DCAC-2761-45BE-B031-38D83BC38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  <p:grpSp>
        <p:nvGrpSpPr>
          <p:cNvPr id="133" name="กลุ่ม 132">
            <a:extLst>
              <a:ext uri="{FF2B5EF4-FFF2-40B4-BE49-F238E27FC236}">
                <a16:creationId xmlns:a16="http://schemas.microsoft.com/office/drawing/2014/main" id="{E8A28CF9-E113-4B7F-8B2C-760CEBC1D59E}"/>
              </a:ext>
            </a:extLst>
          </p:cNvPr>
          <p:cNvGrpSpPr/>
          <p:nvPr/>
        </p:nvGrpSpPr>
        <p:grpSpPr>
          <a:xfrm>
            <a:off x="11124605" y="5582596"/>
            <a:ext cx="325696" cy="243933"/>
            <a:chOff x="11113233" y="4173813"/>
            <a:chExt cx="325696" cy="243933"/>
          </a:xfrm>
        </p:grpSpPr>
        <p:sp>
          <p:nvSpPr>
            <p:cNvPr id="134" name="สี่เหลี่ยมผืนผ้า: มุมมน 13">
              <a:extLst>
                <a:ext uri="{FF2B5EF4-FFF2-40B4-BE49-F238E27FC236}">
                  <a16:creationId xmlns:a16="http://schemas.microsoft.com/office/drawing/2014/main" id="{BEF110C7-0EA2-4E58-AD47-871BFB4D42E1}"/>
                </a:ext>
              </a:extLst>
            </p:cNvPr>
            <p:cNvSpPr/>
            <p:nvPr/>
          </p:nvSpPr>
          <p:spPr>
            <a:xfrm>
              <a:off x="11113233" y="4173813"/>
              <a:ext cx="325696" cy="2439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รูปภาพ 134" descr="รูปภาพประกอบด้วย รูปวาด, สัญลักษณ์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8B564FF-2A89-4E43-87D7-5AEF432E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4641" y="4205218"/>
              <a:ext cx="180361" cy="18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876" y="1422269"/>
            <a:ext cx="11408229" cy="51737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85839" y="1540288"/>
            <a:ext cx="3488983" cy="501627"/>
            <a:chOff x="785837" y="1540283"/>
            <a:chExt cx="2634696" cy="501626"/>
          </a:xfrm>
        </p:grpSpPr>
        <p:sp>
          <p:nvSpPr>
            <p:cNvPr id="8" name="Rounded Rectangle 7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22108" y="5974652"/>
            <a:ext cx="944397" cy="408803"/>
            <a:chOff x="10729068" y="5585509"/>
            <a:chExt cx="944397" cy="408801"/>
          </a:xfrm>
        </p:grpSpPr>
        <p:sp>
          <p:nvSpPr>
            <p:cNvPr id="18" name="Rounded Rectangle 17">
              <a:hlinkClick r:id="rId2" action="ppaction://hlinksldjump"/>
            </p:cNvPr>
            <p:cNvSpPr/>
            <p:nvPr/>
          </p:nvSpPr>
          <p:spPr>
            <a:xfrm>
              <a:off x="10729068" y="5585509"/>
              <a:ext cx="944397" cy="4088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32159" y="5613169"/>
              <a:ext cx="520340" cy="338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NEXT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569965" y="4191141"/>
            <a:ext cx="116251" cy="10583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434" y="2231435"/>
            <a:ext cx="10723993" cy="3565319"/>
          </a:xfrm>
          <a:prstGeom prst="rect">
            <a:avLst/>
          </a:prstGeom>
          <a:solidFill>
            <a:srgbClr val="F2ED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54769" y="3953341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580759" y="3462088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8395" y="3456019"/>
            <a:ext cx="2916823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598895" y="3944380"/>
            <a:ext cx="2841975" cy="2892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598893" y="4432651"/>
            <a:ext cx="283775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370218" y="2829827"/>
            <a:ext cx="2844743" cy="303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5029" y="343237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Department / Section :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56130" y="3432375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Registant :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88393" y="3919779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No.(Automatic) :</a:t>
            </a:r>
          </a:p>
        </p:txBody>
      </p:sp>
      <p:sp>
        <p:nvSpPr>
          <p:cNvPr id="67" name="Isosceles Triangle 66"/>
          <p:cNvSpPr/>
          <p:nvPr/>
        </p:nvSpPr>
        <p:spPr>
          <a:xfrm rot="10800000">
            <a:off x="5204583" y="3567118"/>
            <a:ext cx="108508" cy="116340"/>
          </a:xfrm>
          <a:prstGeom prst="triangle">
            <a:avLst/>
          </a:prstGeom>
          <a:ln>
            <a:solidFill>
              <a:srgbClr val="A5A5A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0845" y="4386257"/>
            <a:ext cx="1413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Judgement Rank :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144887" y="281882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No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4698" y="28066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xxxxxxxx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2615463" y="3458271"/>
            <a:ext cx="18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Production Engineer</a:t>
            </a:r>
            <a:endParaRPr lang="th-TH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618378" y="3934135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PCR-DPE-FYXX-AXXX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470106" y="3442976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MS.Kittiya Yangsao</a:t>
            </a:r>
            <a:endParaRPr lang="th-T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5111" y="39154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80975" y="4390982"/>
            <a:ext cx="11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4394941" y="1544828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2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02883" y="1549216"/>
            <a:ext cx="3488983" cy="501627"/>
            <a:chOff x="785837" y="1540283"/>
            <a:chExt cx="2634696" cy="501626"/>
          </a:xfrm>
          <a:solidFill>
            <a:srgbClr val="6A7B9E"/>
          </a:solidFill>
        </p:grpSpPr>
        <p:sp>
          <p:nvSpPr>
            <p:cNvPr id="89" name="Rounded Rectangle 88"/>
            <p:cNvSpPr/>
            <p:nvPr/>
          </p:nvSpPr>
          <p:spPr>
            <a:xfrm>
              <a:off x="785837" y="1540283"/>
              <a:ext cx="2634696" cy="50162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523957" y="1605446"/>
              <a:ext cx="1065957" cy="400109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Light Condensed" panose="020B0502040204020203" pitchFamily="34" charset="0"/>
                </a:rPr>
                <a:t>STEP 3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38185" y="2439892"/>
            <a:ext cx="2907411" cy="3044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22/07/2020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316642" y="239738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Create Date :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60073" y="2852198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: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643257" y="2940100"/>
            <a:ext cx="173235" cy="167640"/>
            <a:chOff x="2600445" y="2476500"/>
            <a:chExt cx="173235" cy="167640"/>
          </a:xfrm>
        </p:grpSpPr>
        <p:sp>
          <p:nvSpPr>
            <p:cNvPr id="24" name="Oval 23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2839208" y="2849931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Annual Plan item</a:t>
            </a:r>
          </a:p>
        </p:txBody>
      </p:sp>
      <p:sp>
        <p:nvSpPr>
          <p:cNvPr id="144" name="Oval 143"/>
          <p:cNvSpPr/>
          <p:nvPr/>
        </p:nvSpPr>
        <p:spPr>
          <a:xfrm>
            <a:off x="4194605" y="294119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4411416" y="2844747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Additional item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540" y="2575821"/>
            <a:ext cx="514645" cy="2928939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7390017" y="4433533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6320882" y="4429963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Change type :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490357" y="439559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814238" y="3893011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Title :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76252" y="4925035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submission: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712982" y="249744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Readtime :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591684" y="2606511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2771183" y="251863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Normal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430105" y="2594543"/>
            <a:ext cx="186363" cy="15054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46978" y="251140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ahnschrift Light Condensed" panose="020B0502040204020203" pitchFamily="34" charset="0"/>
              </a:rPr>
              <a:t>Urgent</a:t>
            </a:r>
          </a:p>
        </p:txBody>
      </p:sp>
      <p:grpSp>
        <p:nvGrpSpPr>
          <p:cNvPr id="175" name="Group 174"/>
          <p:cNvGrpSpPr/>
          <p:nvPr/>
        </p:nvGrpSpPr>
        <p:grpSpPr>
          <a:xfrm>
            <a:off x="2623353" y="5007261"/>
            <a:ext cx="173235" cy="167640"/>
            <a:chOff x="2600445" y="2476500"/>
            <a:chExt cx="173235" cy="167640"/>
          </a:xfrm>
        </p:grpSpPr>
        <p:sp>
          <p:nvSpPr>
            <p:cNvPr id="176" name="Oval 175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2819303" y="491709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79" name="Oval 178"/>
          <p:cNvSpPr/>
          <p:nvPr/>
        </p:nvSpPr>
        <p:spPr>
          <a:xfrm>
            <a:off x="3233017" y="5007261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3449824" y="4910815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169690" y="4893219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Customer name: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7395653" y="4915495"/>
            <a:ext cx="2895875" cy="289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7495995" y="487755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D9A9A"/>
                </a:solidFill>
              </a:rPr>
              <a:t>xxxxxxxx</a:t>
            </a:r>
            <a:endParaRPr lang="th-TH" dirty="0">
              <a:solidFill>
                <a:srgbClr val="9D9A9A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314985" y="533643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Planning review:</a:t>
            </a:r>
          </a:p>
        </p:txBody>
      </p:sp>
      <p:grpSp>
        <p:nvGrpSpPr>
          <p:cNvPr id="186" name="Group 185"/>
          <p:cNvGrpSpPr/>
          <p:nvPr/>
        </p:nvGrpSpPr>
        <p:grpSpPr>
          <a:xfrm>
            <a:off x="2630805" y="5450233"/>
            <a:ext cx="173235" cy="167640"/>
            <a:chOff x="2600445" y="2476500"/>
            <a:chExt cx="173235" cy="167640"/>
          </a:xfrm>
        </p:grpSpPr>
        <p:sp>
          <p:nvSpPr>
            <p:cNvPr id="187" name="Oval 186"/>
            <p:cNvSpPr/>
            <p:nvPr/>
          </p:nvSpPr>
          <p:spPr>
            <a:xfrm>
              <a:off x="2600445" y="2476500"/>
              <a:ext cx="173235" cy="1676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2639856" y="2508661"/>
              <a:ext cx="99778" cy="98422"/>
            </a:xfrm>
            <a:prstGeom prst="ellipse">
              <a:avLst/>
            </a:prstGeom>
            <a:solidFill>
              <a:srgbClr val="6A7B9E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826753" y="5360064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Yes</a:t>
            </a:r>
          </a:p>
        </p:txBody>
      </p:sp>
      <p:sp>
        <p:nvSpPr>
          <p:cNvPr id="190" name="Oval 189"/>
          <p:cNvSpPr/>
          <p:nvPr/>
        </p:nvSpPr>
        <p:spPr>
          <a:xfrm>
            <a:off x="3240465" y="5450233"/>
            <a:ext cx="173235" cy="167640"/>
          </a:xfrm>
          <a:prstGeom prst="ellipse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457275" y="5353787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ahnschrift Light Condensed" panose="020B0502040204020203" pitchFamily="34" charset="0"/>
              </a:rPr>
              <a:t>No</a:t>
            </a:r>
          </a:p>
        </p:txBody>
      </p:sp>
      <p:sp>
        <p:nvSpPr>
          <p:cNvPr id="115" name="TextBox 114">
            <a:hlinkClick r:id="rId4" action="ppaction://hlinksldjump"/>
          </p:cNvPr>
          <p:cNvSpPr txBox="1"/>
          <p:nvPr/>
        </p:nvSpPr>
        <p:spPr>
          <a:xfrm>
            <a:off x="7095831" y="41914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Approval</a:t>
            </a:r>
          </a:p>
        </p:txBody>
      </p:sp>
      <p:pic>
        <p:nvPicPr>
          <p:cNvPr id="5" name="รูปภาพ 4" descr="รูปภาพประกอบด้วย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BB597DD-4886-4BEB-B84C-D8DF6FC07C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84" y="2575902"/>
            <a:ext cx="200779" cy="200779"/>
          </a:xfrm>
          <a:prstGeom prst="rect">
            <a:avLst/>
          </a:prstGeom>
        </p:spPr>
      </p:pic>
      <p:grpSp>
        <p:nvGrpSpPr>
          <p:cNvPr id="116" name="กลุ่ม 115">
            <a:extLst>
              <a:ext uri="{FF2B5EF4-FFF2-40B4-BE49-F238E27FC236}">
                <a16:creationId xmlns:a16="http://schemas.microsoft.com/office/drawing/2014/main" id="{AABD173F-6C5A-4310-AB90-14DFCF051581}"/>
              </a:ext>
            </a:extLst>
          </p:cNvPr>
          <p:cNvGrpSpPr/>
          <p:nvPr/>
        </p:nvGrpSpPr>
        <p:grpSpPr>
          <a:xfrm>
            <a:off x="11265172" y="1100857"/>
            <a:ext cx="838204" cy="400110"/>
            <a:chOff x="10676317" y="1444062"/>
            <a:chExt cx="1013342" cy="479372"/>
          </a:xfrm>
        </p:grpSpPr>
        <p:sp>
          <p:nvSpPr>
            <p:cNvPr id="117" name="สี่เหลี่ยมผืนผ้า 116">
              <a:extLst>
                <a:ext uri="{FF2B5EF4-FFF2-40B4-BE49-F238E27FC236}">
                  <a16:creationId xmlns:a16="http://schemas.microsoft.com/office/drawing/2014/main" id="{2C64AC04-CA99-42C3-8120-3F64F026DDD3}"/>
                </a:ext>
              </a:extLst>
            </p:cNvPr>
            <p:cNvSpPr/>
            <p:nvPr/>
          </p:nvSpPr>
          <p:spPr>
            <a:xfrm>
              <a:off x="10676317" y="1466310"/>
              <a:ext cx="1013342" cy="422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สี่เหลี่ยมผืนผ้า 120">
              <a:extLst>
                <a:ext uri="{FF2B5EF4-FFF2-40B4-BE49-F238E27FC236}">
                  <a16:creationId xmlns:a16="http://schemas.microsoft.com/office/drawing/2014/main" id="{50460767-D1A9-465C-9CDC-FC5DDFE2C9A1}"/>
                </a:ext>
              </a:extLst>
            </p:cNvPr>
            <p:cNvSpPr/>
            <p:nvPr/>
          </p:nvSpPr>
          <p:spPr>
            <a:xfrm>
              <a:off x="10761176" y="1444062"/>
              <a:ext cx="740680" cy="47937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Light Condensed" panose="020B0502040204020203" pitchFamily="34" charset="0"/>
                </a:rPr>
                <a:t>USER</a:t>
              </a:r>
              <a:endParaRPr lang="th-TH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Light Condensed" panose="020B0502040204020203" pitchFamily="34" charset="0"/>
              </a:endParaRPr>
            </a:p>
          </p:txBody>
        </p:sp>
      </p:grpSp>
      <p:grpSp>
        <p:nvGrpSpPr>
          <p:cNvPr id="122" name="Group 192">
            <a:extLst>
              <a:ext uri="{FF2B5EF4-FFF2-40B4-BE49-F238E27FC236}">
                <a16:creationId xmlns:a16="http://schemas.microsoft.com/office/drawing/2014/main" id="{46123B48-3F6D-4434-B032-04FFB86173F7}"/>
              </a:ext>
            </a:extLst>
          </p:cNvPr>
          <p:cNvGrpSpPr/>
          <p:nvPr/>
        </p:nvGrpSpPr>
        <p:grpSpPr>
          <a:xfrm>
            <a:off x="-7621" y="-7471"/>
            <a:ext cx="12199621" cy="1071014"/>
            <a:chOff x="-7621" y="-7471"/>
            <a:chExt cx="12199621" cy="1071014"/>
          </a:xfrm>
        </p:grpSpPr>
        <p:sp>
          <p:nvSpPr>
            <p:cNvPr id="123" name="Rectangle 193">
              <a:extLst>
                <a:ext uri="{FF2B5EF4-FFF2-40B4-BE49-F238E27FC236}">
                  <a16:creationId xmlns:a16="http://schemas.microsoft.com/office/drawing/2014/main" id="{08D63B35-0820-4E72-8AAB-8FE86FC121FB}"/>
                </a:ext>
              </a:extLst>
            </p:cNvPr>
            <p:cNvSpPr/>
            <p:nvPr/>
          </p:nvSpPr>
          <p:spPr>
            <a:xfrm rot="2744622">
              <a:off x="5105039" y="345204"/>
              <a:ext cx="591277" cy="576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94">
              <a:extLst>
                <a:ext uri="{FF2B5EF4-FFF2-40B4-BE49-F238E27FC236}">
                  <a16:creationId xmlns:a16="http://schemas.microsoft.com/office/drawing/2014/main" id="{6D415F6D-2F25-4AB3-8752-8BF55A305DDD}"/>
                </a:ext>
              </a:extLst>
            </p:cNvPr>
            <p:cNvSpPr/>
            <p:nvPr/>
          </p:nvSpPr>
          <p:spPr>
            <a:xfrm>
              <a:off x="11353802" y="164383"/>
              <a:ext cx="814479" cy="89916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95">
              <a:extLst>
                <a:ext uri="{FF2B5EF4-FFF2-40B4-BE49-F238E27FC236}">
                  <a16:creationId xmlns:a16="http://schemas.microsoft.com/office/drawing/2014/main" id="{C45CCCBF-8703-41FE-A0CF-A7442F5BA178}"/>
                </a:ext>
              </a:extLst>
            </p:cNvPr>
            <p:cNvGrpSpPr/>
            <p:nvPr/>
          </p:nvGrpSpPr>
          <p:grpSpPr>
            <a:xfrm>
              <a:off x="-7621" y="-7471"/>
              <a:ext cx="12199621" cy="1071014"/>
              <a:chOff x="-7621" y="-7471"/>
              <a:chExt cx="12199621" cy="1071014"/>
            </a:xfrm>
          </p:grpSpPr>
          <p:sp>
            <p:nvSpPr>
              <p:cNvPr id="126" name="Rectangle 196">
                <a:extLst>
                  <a:ext uri="{FF2B5EF4-FFF2-40B4-BE49-F238E27FC236}">
                    <a16:creationId xmlns:a16="http://schemas.microsoft.com/office/drawing/2014/main" id="{BC4E6128-36C7-4F98-BCEB-8D5548BDA4A1}"/>
                  </a:ext>
                </a:extLst>
              </p:cNvPr>
              <p:cNvSpPr/>
              <p:nvPr/>
            </p:nvSpPr>
            <p:spPr>
              <a:xfrm>
                <a:off x="-7621" y="-7471"/>
                <a:ext cx="12192000" cy="1053846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ectangle 197">
                <a:extLst>
                  <a:ext uri="{FF2B5EF4-FFF2-40B4-BE49-F238E27FC236}">
                    <a16:creationId xmlns:a16="http://schemas.microsoft.com/office/drawing/2014/main" id="{00FE01BA-76D4-450C-B6A8-455C773EE040}"/>
                  </a:ext>
                </a:extLst>
              </p:cNvPr>
              <p:cNvSpPr/>
              <p:nvPr/>
            </p:nvSpPr>
            <p:spPr>
              <a:xfrm>
                <a:off x="4526915" y="218397"/>
                <a:ext cx="7656334" cy="824865"/>
              </a:xfrm>
              <a:prstGeom prst="rect">
                <a:avLst/>
              </a:prstGeom>
              <a:solidFill>
                <a:srgbClr val="002060">
                  <a:alpha val="6700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98">
                <a:extLst>
                  <a:ext uri="{FF2B5EF4-FFF2-40B4-BE49-F238E27FC236}">
                    <a16:creationId xmlns:a16="http://schemas.microsoft.com/office/drawing/2014/main" id="{98CCAE63-D545-4C3F-A859-7A0D48AE7152}"/>
                  </a:ext>
                </a:extLst>
              </p:cNvPr>
              <p:cNvSpPr/>
              <p:nvPr/>
            </p:nvSpPr>
            <p:spPr>
              <a:xfrm>
                <a:off x="11353799" y="164383"/>
                <a:ext cx="814479" cy="899160"/>
              </a:xfrm>
              <a:prstGeom prst="rect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" name="Group 199">
                <a:extLst>
                  <a:ext uri="{FF2B5EF4-FFF2-40B4-BE49-F238E27FC236}">
                    <a16:creationId xmlns:a16="http://schemas.microsoft.com/office/drawing/2014/main" id="{D00A66E8-4D0C-4AC7-AA8E-12A56E1ADFA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954816"/>
                <a:chOff x="0" y="0"/>
                <a:chExt cx="12192000" cy="954816"/>
              </a:xfrm>
            </p:grpSpPr>
            <p:pic>
              <p:nvPicPr>
                <p:cNvPr id="130" name="Picture 200">
                  <a:extLst>
                    <a:ext uri="{FF2B5EF4-FFF2-40B4-BE49-F238E27FC236}">
                      <a16:creationId xmlns:a16="http://schemas.microsoft.com/office/drawing/2014/main" id="{63E93C2B-3D4F-437B-BB99-DB2EC644F6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56" t="21946" r="24681" b="32883"/>
                <a:stretch/>
              </p:blipFill>
              <p:spPr>
                <a:xfrm>
                  <a:off x="157135" y="336869"/>
                  <a:ext cx="628701" cy="585996"/>
                </a:xfrm>
                <a:prstGeom prst="rect">
                  <a:avLst/>
                </a:prstGeom>
              </p:spPr>
            </p:pic>
            <p:sp>
              <p:nvSpPr>
                <p:cNvPr id="131" name="Rectangle 201">
                  <a:extLst>
                    <a:ext uri="{FF2B5EF4-FFF2-40B4-BE49-F238E27FC236}">
                      <a16:creationId xmlns:a16="http://schemas.microsoft.com/office/drawing/2014/main" id="{6EE11588-21F1-4BDB-9CD4-597D2ED0D76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21336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TextBox 202">
                  <a:extLst>
                    <a:ext uri="{FF2B5EF4-FFF2-40B4-BE49-F238E27FC236}">
                      <a16:creationId xmlns:a16="http://schemas.microsoft.com/office/drawing/2014/main" id="{D77C1B5E-3CF9-4C63-AF31-C619CA681A7C}"/>
                    </a:ext>
                  </a:extLst>
                </p:cNvPr>
                <p:cNvSpPr txBox="1"/>
                <p:nvPr/>
              </p:nvSpPr>
              <p:spPr>
                <a:xfrm>
                  <a:off x="921131" y="403752"/>
                  <a:ext cx="279114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Bahnschrift Condensed" panose="020B0502040204020203" pitchFamily="34" charset="0"/>
                    </a:rPr>
                    <a:t>Process Change Report System</a:t>
                  </a:r>
                </a:p>
              </p:txBody>
            </p:sp>
            <p:sp>
              <p:nvSpPr>
                <p:cNvPr id="133" name="Rectangle 203">
                  <a:extLst>
                    <a:ext uri="{FF2B5EF4-FFF2-40B4-BE49-F238E27FC236}">
                      <a16:creationId xmlns:a16="http://schemas.microsoft.com/office/drawing/2014/main" id="{D5C96C68-6687-4293-BFEF-A84B7144ED91}"/>
                    </a:ext>
                  </a:extLst>
                </p:cNvPr>
                <p:cNvSpPr/>
                <p:nvPr/>
              </p:nvSpPr>
              <p:spPr>
                <a:xfrm rot="2744622">
                  <a:off x="4231290" y="351013"/>
                  <a:ext cx="591277" cy="576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TextBox 204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CC208BF-0A39-411F-8F4A-23AB3274AC51}"/>
                    </a:ext>
                  </a:extLst>
                </p:cNvPr>
                <p:cNvSpPr txBox="1"/>
                <p:nvPr/>
              </p:nvSpPr>
              <p:spPr>
                <a:xfrm>
                  <a:off x="5283091" y="445201"/>
                  <a:ext cx="13885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Change Process</a:t>
                  </a:r>
                </a:p>
              </p:txBody>
            </p:sp>
            <p:sp>
              <p:nvSpPr>
                <p:cNvPr id="135" name="TextBox 20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0B4CCF68-5AED-4423-BC07-82CADD72CB21}"/>
                    </a:ext>
                  </a:extLst>
                </p:cNvPr>
                <p:cNvSpPr txBox="1"/>
                <p:nvPr/>
              </p:nvSpPr>
              <p:spPr>
                <a:xfrm>
                  <a:off x="7095831" y="419141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Approval</a:t>
                  </a:r>
                </a:p>
              </p:txBody>
            </p:sp>
            <p:sp>
              <p:nvSpPr>
                <p:cNvPr id="136" name="TextBox 206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DA2C0E2F-1B03-437B-B40B-1508DFADA34D}"/>
                    </a:ext>
                  </a:extLst>
                </p:cNvPr>
                <p:cNvSpPr txBox="1"/>
                <p:nvPr/>
              </p:nvSpPr>
              <p:spPr>
                <a:xfrm>
                  <a:off x="8450232" y="397475"/>
                  <a:ext cx="692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Report</a:t>
                  </a:r>
                </a:p>
              </p:txBody>
            </p:sp>
            <p:grpSp>
              <p:nvGrpSpPr>
                <p:cNvPr id="137" name="Group 207">
                  <a:extLst>
                    <a:ext uri="{FF2B5EF4-FFF2-40B4-BE49-F238E27FC236}">
                      <a16:creationId xmlns:a16="http://schemas.microsoft.com/office/drawing/2014/main" id="{B4556C4F-99F3-42A8-A618-11A0CD66DD70}"/>
                    </a:ext>
                  </a:extLst>
                </p:cNvPr>
                <p:cNvGrpSpPr/>
                <p:nvPr/>
              </p:nvGrpSpPr>
              <p:grpSpPr>
                <a:xfrm>
                  <a:off x="11256811" y="267277"/>
                  <a:ext cx="687539" cy="687539"/>
                  <a:chOff x="6777990" y="3188970"/>
                  <a:chExt cx="822960" cy="822960"/>
                </a:xfrm>
              </p:grpSpPr>
              <p:sp>
                <p:nvSpPr>
                  <p:cNvPr id="139" name="Oval 209">
                    <a:extLst>
                      <a:ext uri="{FF2B5EF4-FFF2-40B4-BE49-F238E27FC236}">
                        <a16:creationId xmlns:a16="http://schemas.microsoft.com/office/drawing/2014/main" id="{FA288BBA-476A-4CFD-A99A-79208531298D}"/>
                      </a:ext>
                    </a:extLst>
                  </p:cNvPr>
                  <p:cNvSpPr/>
                  <p:nvPr/>
                </p:nvSpPr>
                <p:spPr>
                  <a:xfrm>
                    <a:off x="6777990" y="3188970"/>
                    <a:ext cx="822960" cy="822960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pic>
                <p:nvPicPr>
                  <p:cNvPr id="142" name="Picture 210">
                    <a:extLst>
                      <a:ext uri="{FF2B5EF4-FFF2-40B4-BE49-F238E27FC236}">
                        <a16:creationId xmlns:a16="http://schemas.microsoft.com/office/drawing/2014/main" id="{73BABA8C-8B50-4009-9380-0E0EBA6BC0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3831" y="3344811"/>
                    <a:ext cx="511277" cy="5112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8" name="TextBox 208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4C24D6D3-97ED-4DC3-A8C2-6519586AC4C9}"/>
                    </a:ext>
                  </a:extLst>
                </p:cNvPr>
                <p:cNvSpPr txBox="1"/>
                <p:nvPr/>
              </p:nvSpPr>
              <p:spPr>
                <a:xfrm>
                  <a:off x="9592747" y="397474"/>
                  <a:ext cx="1540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>
                      <a:solidFill>
                        <a:schemeClr val="bg1"/>
                      </a:solidFill>
                      <a:latin typeface="Bahnschrift Condensed" panose="020B0502040204020203" pitchFamily="34" charset="0"/>
                    </a:rPr>
                    <a:t>Operation manual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2212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3139</TotalTime>
  <Words>3647</Words>
  <Application>Microsoft Office PowerPoint</Application>
  <PresentationFormat>แบบจอกว้าง</PresentationFormat>
  <Paragraphs>1930</Paragraphs>
  <Slides>68</Slides>
  <Notes>39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68</vt:i4>
      </vt:variant>
    </vt:vector>
  </HeadingPairs>
  <TitlesOfParts>
    <vt:vector size="81" baseType="lpstr">
      <vt:lpstr>AngsanaUPC</vt:lpstr>
      <vt:lpstr>Aparajita</vt:lpstr>
      <vt:lpstr>Arial</vt:lpstr>
      <vt:lpstr>Arial Black</vt:lpstr>
      <vt:lpstr>Bahnschrift Condensed</vt:lpstr>
      <vt:lpstr>Bahnschrift Light Condensed</vt:lpstr>
      <vt:lpstr>Bahnschrift Light SemiCondensed</vt:lpstr>
      <vt:lpstr>Bahnschrift SemiBold Condensed</vt:lpstr>
      <vt:lpstr>Bahnschrift SemiLight Condensed</vt:lpstr>
      <vt:lpstr>Britannic Bold</vt:lpstr>
      <vt:lpstr>Calibri</vt:lpstr>
      <vt:lpstr>Calibri Light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Kanyarat Rodtong</cp:lastModifiedBy>
  <cp:revision>472</cp:revision>
  <dcterms:created xsi:type="dcterms:W3CDTF">2020-07-19T03:42:17Z</dcterms:created>
  <dcterms:modified xsi:type="dcterms:W3CDTF">2020-08-02T13:05:00Z</dcterms:modified>
</cp:coreProperties>
</file>